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3"/>
  </p:notesMasterIdLst>
  <p:sldIdLst>
    <p:sldId id="301" r:id="rId2"/>
    <p:sldId id="274" r:id="rId3"/>
    <p:sldId id="273" r:id="rId4"/>
    <p:sldId id="302"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312" r:id="rId22"/>
    <p:sldId id="313" r:id="rId23"/>
    <p:sldId id="314" r:id="rId24"/>
    <p:sldId id="315" r:id="rId25"/>
    <p:sldId id="316" r:id="rId26"/>
    <p:sldId id="317" r:id="rId27"/>
    <p:sldId id="318" r:id="rId28"/>
    <p:sldId id="303" r:id="rId29"/>
    <p:sldId id="272" r:id="rId30"/>
    <p:sldId id="275" r:id="rId31"/>
    <p:sldId id="276" r:id="rId32"/>
    <p:sldId id="304" r:id="rId33"/>
    <p:sldId id="277" r:id="rId34"/>
    <p:sldId id="278" r:id="rId35"/>
    <p:sldId id="305" r:id="rId36"/>
    <p:sldId id="306" r:id="rId37"/>
    <p:sldId id="307" r:id="rId38"/>
    <p:sldId id="279" r:id="rId39"/>
    <p:sldId id="280" r:id="rId40"/>
    <p:sldId id="281" r:id="rId41"/>
    <p:sldId id="282" r:id="rId42"/>
    <p:sldId id="283" r:id="rId43"/>
    <p:sldId id="284" r:id="rId44"/>
    <p:sldId id="285" r:id="rId45"/>
    <p:sldId id="286" r:id="rId46"/>
    <p:sldId id="287" r:id="rId47"/>
    <p:sldId id="308" r:id="rId48"/>
    <p:sldId id="288" r:id="rId49"/>
    <p:sldId id="289" r:id="rId50"/>
    <p:sldId id="290" r:id="rId51"/>
    <p:sldId id="291" r:id="rId52"/>
    <p:sldId id="309" r:id="rId53"/>
    <p:sldId id="292" r:id="rId54"/>
    <p:sldId id="293" r:id="rId55"/>
    <p:sldId id="294" r:id="rId56"/>
    <p:sldId id="295" r:id="rId57"/>
    <p:sldId id="296" r:id="rId58"/>
    <p:sldId id="297" r:id="rId59"/>
    <p:sldId id="298" r:id="rId60"/>
    <p:sldId id="299" r:id="rId61"/>
    <p:sldId id="30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79" autoAdjust="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91ECA-1FFE-442F-A1DB-B3A5BE5851FB}" type="datetimeFigureOut">
              <a:rPr lang="tr-TR" smtClean="0"/>
              <a:t>22.11.2024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2908E-0B14-4F3B-9ECD-DB328F41D8BC}" type="slidenum">
              <a:rPr lang="tr-TR" smtClean="0"/>
              <a:t>‹#›</a:t>
            </a:fld>
            <a:endParaRPr lang="tr-TR"/>
          </a:p>
        </p:txBody>
      </p:sp>
    </p:spTree>
    <p:extLst>
      <p:ext uri="{BB962C8B-B14F-4D97-AF65-F5344CB8AC3E}">
        <p14:creationId xmlns:p14="http://schemas.microsoft.com/office/powerpoint/2010/main" val="234944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829F82C-B161-40DF-9109-0FE052968289}"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69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3165D183-4B06-4CCE-8A63-CE9BE35C78A5}" type="datetime1">
              <a:rPr lang="tr-TR" smtClean="0"/>
              <a:t>22.11.2024</a:t>
            </a:fld>
            <a:endParaRPr lang="tr-TR"/>
          </a:p>
        </p:txBody>
      </p:sp>
      <p:sp>
        <p:nvSpPr>
          <p:cNvPr id="4" name="Footer Placeholder 3"/>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5" name="Slide Number Placeholder 4"/>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409459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DB0D150-9278-46CD-951F-18E4E2E3B93D}"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104692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EEC6E8A-C9CD-44F4-9BBF-497517924B45}"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012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1F8889-F947-499E-8355-0554D1292136}"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354014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1022A55-E015-488C-9ED2-7F0C31D5715D}"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24082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C5512D9-73FA-49CE-BE90-6D89CAB8D032}"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196083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94E0EF3-344D-4CFF-B476-98BE6463F2C4}"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2199313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A74374-15E4-478F-8D21-F7FFEFC1B209}"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33251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1F20011-2E21-48AB-97B8-1FB1A4F79A90}"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185700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0F14958-95DC-45F1-AB70-F00187E32F4E}" type="datetime1">
              <a:rPr lang="tr-TR" smtClean="0"/>
              <a:t>22.11.2024</a:t>
            </a:fld>
            <a:endParaRPr lang="tr-TR"/>
          </a:p>
        </p:txBody>
      </p:sp>
      <p:sp>
        <p:nvSpPr>
          <p:cNvPr id="5" name="Footer Placeholder 4"/>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259890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CE0AB1F-4433-4751-A1FE-C589FBDF69FF}" type="datetime1">
              <a:rPr lang="tr-TR" smtClean="0"/>
              <a:t>22.11.2024</a:t>
            </a:fld>
            <a:endParaRPr lang="tr-TR"/>
          </a:p>
        </p:txBody>
      </p:sp>
      <p:sp>
        <p:nvSpPr>
          <p:cNvPr id="6" name="Footer Placeholder 5"/>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7" name="Slide Number Placeholder 6"/>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2777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A86C916-E7DF-4596-B907-7F8A98EDCCB8}" type="datetime1">
              <a:rPr lang="tr-TR" smtClean="0"/>
              <a:t>22.11.2024</a:t>
            </a:fld>
            <a:endParaRPr lang="tr-TR"/>
          </a:p>
        </p:txBody>
      </p:sp>
      <p:sp>
        <p:nvSpPr>
          <p:cNvPr id="8" name="Footer Placeholder 7"/>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9" name="Slide Number Placeholder 8"/>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2923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CBFEE10-A958-4461-B2AA-33C939B58176}" type="datetime1">
              <a:rPr lang="tr-TR" smtClean="0"/>
              <a:t>22.11.2024</a:t>
            </a:fld>
            <a:endParaRPr lang="tr-TR"/>
          </a:p>
        </p:txBody>
      </p:sp>
      <p:sp>
        <p:nvSpPr>
          <p:cNvPr id="4" name="Footer Placeholder 3"/>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5" name="Slide Number Placeholder 4"/>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20624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7A25C-600E-42E9-B16D-0492A6959383}" type="datetime1">
              <a:rPr lang="tr-TR" smtClean="0"/>
              <a:t>22.11.2024</a:t>
            </a:fld>
            <a:endParaRPr lang="tr-TR"/>
          </a:p>
        </p:txBody>
      </p:sp>
      <p:sp>
        <p:nvSpPr>
          <p:cNvPr id="3" name="Footer Placeholder 2"/>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4" name="Slide Number Placeholder 3"/>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277595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7DBCC1A-E218-4FB7-B453-E7117DD1EA95}" type="datetime1">
              <a:rPr lang="tr-TR" smtClean="0"/>
              <a:t>22.11.2024</a:t>
            </a:fld>
            <a:endParaRPr lang="tr-TR"/>
          </a:p>
        </p:txBody>
      </p:sp>
      <p:sp>
        <p:nvSpPr>
          <p:cNvPr id="6" name="Footer Placeholder 5"/>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7" name="Slide Number Placeholder 6"/>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102562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6BDFE5A-2E88-4A18-9D52-7DF1EBC1BB28}" type="datetime1">
              <a:rPr lang="tr-TR" smtClean="0"/>
              <a:t>22.11.2024</a:t>
            </a:fld>
            <a:endParaRPr lang="tr-TR"/>
          </a:p>
        </p:txBody>
      </p:sp>
      <p:sp>
        <p:nvSpPr>
          <p:cNvPr id="6" name="Footer Placeholder 5"/>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7" name="Slide Number Placeholder 6"/>
          <p:cNvSpPr>
            <a:spLocks noGrp="1"/>
          </p:cNvSpPr>
          <p:nvPr>
            <p:ph type="sldNum" sz="quarter" idx="12"/>
          </p:nvPr>
        </p:nvSpPr>
        <p:spPr/>
        <p:txBody>
          <a:bodyPr/>
          <a:lstStyle/>
          <a:p>
            <a:fld id="{5F38091C-FB34-446E-A4C9-3CCFC85E7F73}" type="slidenum">
              <a:rPr lang="tr-TR" smtClean="0"/>
              <a:t>‹#›</a:t>
            </a:fld>
            <a:endParaRPr lang="tr-TR"/>
          </a:p>
        </p:txBody>
      </p:sp>
    </p:spTree>
    <p:extLst>
      <p:ext uri="{BB962C8B-B14F-4D97-AF65-F5344CB8AC3E}">
        <p14:creationId xmlns:p14="http://schemas.microsoft.com/office/powerpoint/2010/main" val="14177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F8FD0BB-D587-4EDD-98F9-149902BC34D0}" type="datetime1">
              <a:rPr lang="tr-TR" smtClean="0"/>
              <a:t>22.11.2024</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tr-TR"/>
              <a:t>IĞDIR ÜNİV. TEKNİK BİLİMLER M.Y.O. MOTORLU ARAÇLAR VE ULAŞTIRMA TEKNOLOJİLERİ BÖLÜMÜ - OTOMOTİV TEKNOLOJİSİ PROGRAMI</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F38091C-FB34-446E-A4C9-3CCFC85E7F73}" type="slidenum">
              <a:rPr lang="tr-TR" smtClean="0"/>
              <a:t>‹#›</a:t>
            </a:fld>
            <a:endParaRPr lang="tr-TR"/>
          </a:p>
        </p:txBody>
      </p:sp>
    </p:spTree>
    <p:extLst>
      <p:ext uri="{BB962C8B-B14F-4D97-AF65-F5344CB8AC3E}">
        <p14:creationId xmlns:p14="http://schemas.microsoft.com/office/powerpoint/2010/main" val="3055087901"/>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D85E86-A872-7837-03EC-B0ED54769B6B}"/>
              </a:ext>
            </a:extLst>
          </p:cNvPr>
          <p:cNvSpPr>
            <a:spLocks noGrp="1"/>
          </p:cNvSpPr>
          <p:nvPr>
            <p:ph type="ctrTitle"/>
          </p:nvPr>
        </p:nvSpPr>
        <p:spPr>
          <a:xfrm>
            <a:off x="1466850" y="2178051"/>
            <a:ext cx="9144000" cy="2584450"/>
          </a:xfrm>
        </p:spPr>
        <p:txBody>
          <a:bodyPr>
            <a:normAutofit/>
          </a:bodyPr>
          <a:lstStyle/>
          <a:p>
            <a:pPr algn="ctr"/>
            <a:r>
              <a:rPr lang="tr-TR" sz="4000" b="1" dirty="0"/>
              <a:t>MOTORLU ARAÇLAR VE ULAŞTIRMA TEKNOLOJİLERİ BÖLÜMÜ </a:t>
            </a:r>
            <a:br>
              <a:rPr lang="tr-TR" sz="4000" b="1" dirty="0"/>
            </a:br>
            <a:r>
              <a:rPr lang="tr-TR" sz="4000" b="1" dirty="0"/>
              <a:t>VE </a:t>
            </a:r>
            <a:br>
              <a:rPr lang="tr-TR" sz="4000" b="1" dirty="0"/>
            </a:br>
            <a:r>
              <a:rPr lang="tr-TR" sz="4000" b="1" dirty="0"/>
              <a:t>OTOMOTİV TEKNOLOJİSİ PROGRAMI</a:t>
            </a:r>
          </a:p>
        </p:txBody>
      </p:sp>
      <p:sp>
        <p:nvSpPr>
          <p:cNvPr id="3" name="Alt Başlık 2">
            <a:extLst>
              <a:ext uri="{FF2B5EF4-FFF2-40B4-BE49-F238E27FC236}">
                <a16:creationId xmlns:a16="http://schemas.microsoft.com/office/drawing/2014/main" id="{9394D523-30CA-55FE-354C-D3296E40E62B}"/>
              </a:ext>
            </a:extLst>
          </p:cNvPr>
          <p:cNvSpPr>
            <a:spLocks noGrp="1"/>
          </p:cNvSpPr>
          <p:nvPr>
            <p:ph type="subTitle" idx="1"/>
          </p:nvPr>
        </p:nvSpPr>
        <p:spPr>
          <a:xfrm>
            <a:off x="1409700" y="571499"/>
            <a:ext cx="9144000" cy="1220787"/>
          </a:xfrm>
        </p:spPr>
        <p:txBody>
          <a:bodyPr/>
          <a:lstStyle/>
          <a:p>
            <a:pPr algn="ctr"/>
            <a:r>
              <a:rPr lang="tr-TR" b="1" dirty="0">
                <a:solidFill>
                  <a:schemeClr val="bg1"/>
                </a:solidFill>
              </a:rPr>
              <a:t>IĞDIR ÜNİVERSİTESİ </a:t>
            </a:r>
          </a:p>
          <a:p>
            <a:pPr algn="ctr"/>
            <a:r>
              <a:rPr lang="tr-TR" b="1" dirty="0">
                <a:solidFill>
                  <a:schemeClr val="bg1"/>
                </a:solidFill>
              </a:rPr>
              <a:t>TEKNİK BİLİMLER M.Y.O.</a:t>
            </a:r>
          </a:p>
        </p:txBody>
      </p:sp>
      <p:sp>
        <p:nvSpPr>
          <p:cNvPr id="4" name="Veri Yer Tutucusu 3">
            <a:extLst>
              <a:ext uri="{FF2B5EF4-FFF2-40B4-BE49-F238E27FC236}">
                <a16:creationId xmlns:a16="http://schemas.microsoft.com/office/drawing/2014/main" id="{99CE286C-9A3D-9210-A5FB-151746FB00E7}"/>
              </a:ext>
            </a:extLst>
          </p:cNvPr>
          <p:cNvSpPr>
            <a:spLocks noGrp="1"/>
          </p:cNvSpPr>
          <p:nvPr>
            <p:ph type="dt" sz="half" idx="10"/>
          </p:nvPr>
        </p:nvSpPr>
        <p:spPr/>
        <p:txBody>
          <a:bodyPr/>
          <a:lstStyle/>
          <a:p>
            <a:fld id="{978F2C03-B963-48BC-B8A2-9B9F5E79A2B4}" type="datetime1">
              <a:rPr lang="tr-TR" smtClean="0"/>
              <a:t>22.11.2024</a:t>
            </a:fld>
            <a:endParaRPr lang="tr-TR"/>
          </a:p>
        </p:txBody>
      </p:sp>
      <p:sp>
        <p:nvSpPr>
          <p:cNvPr id="5" name="Alt Bilgi Yer Tutucusu 4">
            <a:extLst>
              <a:ext uri="{FF2B5EF4-FFF2-40B4-BE49-F238E27FC236}">
                <a16:creationId xmlns:a16="http://schemas.microsoft.com/office/drawing/2014/main" id="{51012631-A534-1507-2949-5C1DD76471EE}"/>
              </a:ext>
            </a:extLst>
          </p:cNvPr>
          <p:cNvSpPr>
            <a:spLocks noGrp="1"/>
          </p:cNvSpPr>
          <p:nvPr>
            <p:ph type="ftr" sz="quarter" idx="11"/>
          </p:nvPr>
        </p:nvSpPr>
        <p:spPr>
          <a:xfrm>
            <a:off x="684211" y="6172200"/>
            <a:ext cx="873601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6F0E8805-1D16-6569-5B3E-46A8EC614819}"/>
              </a:ext>
            </a:extLst>
          </p:cNvPr>
          <p:cNvSpPr>
            <a:spLocks noGrp="1"/>
          </p:cNvSpPr>
          <p:nvPr>
            <p:ph type="sldNum" sz="quarter" idx="12"/>
          </p:nvPr>
        </p:nvSpPr>
        <p:spPr/>
        <p:txBody>
          <a:bodyPr/>
          <a:lstStyle/>
          <a:p>
            <a:fld id="{5F38091C-FB34-446E-A4C9-3CCFC85E7F73}" type="slidenum">
              <a:rPr lang="tr-TR" smtClean="0"/>
              <a:t>1</a:t>
            </a:fld>
            <a:endParaRPr lang="tr-TR"/>
          </a:p>
        </p:txBody>
      </p:sp>
    </p:spTree>
    <p:extLst>
      <p:ext uri="{BB962C8B-B14F-4D97-AF65-F5344CB8AC3E}">
        <p14:creationId xmlns:p14="http://schemas.microsoft.com/office/powerpoint/2010/main" val="37343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D75706-B5E4-5F08-F219-9AB333042119}"/>
              </a:ext>
            </a:extLst>
          </p:cNvPr>
          <p:cNvSpPr>
            <a:spLocks noGrp="1"/>
          </p:cNvSpPr>
          <p:nvPr>
            <p:ph idx="1"/>
          </p:nvPr>
        </p:nvSpPr>
        <p:spPr>
          <a:xfrm>
            <a:off x="838200" y="952107"/>
            <a:ext cx="10515600" cy="5224856"/>
          </a:xfrm>
        </p:spPr>
        <p:txBody>
          <a:bodyPr>
            <a:normAutofit fontScale="92500" lnSpcReduction="10000"/>
          </a:bodyPr>
          <a:lstStyle/>
          <a:p>
            <a:pPr marL="0" indent="0" algn="just">
              <a:lnSpc>
                <a:spcPct val="150000"/>
              </a:lnSpc>
              <a:spcAft>
                <a:spcPts val="800"/>
              </a:spcAft>
              <a:buNone/>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Dikey Geçiş ile Geçilen Bölümler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-Endüstri Mühendisliği,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-Enerji Sistemleri Mühendisliği,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-Gemi İnşaatı ve Gemi Makineleri Mühendisliği,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-Gemi Makineleri İşletme Mühendisliği,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-Gemi ve Deniz Teknolojisi Mühendisliği,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-Makine Mühendisliği,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-Otomotiv Mühendisliği,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-Uçak Gövde-Motor,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-Uçak Gövde-Motor Bakım ve Enerji Yönetimi lisans programlarına yerleşebilirler.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6DA8F87E-33C4-D646-C194-AC8CB12685ED}"/>
              </a:ext>
            </a:extLst>
          </p:cNvPr>
          <p:cNvSpPr>
            <a:spLocks noGrp="1"/>
          </p:cNvSpPr>
          <p:nvPr>
            <p:ph type="dt" sz="half" idx="10"/>
          </p:nvPr>
        </p:nvSpPr>
        <p:spPr/>
        <p:txBody>
          <a:bodyPr/>
          <a:lstStyle/>
          <a:p>
            <a:fld id="{5616550B-AC3B-4FF7-9B25-A22777C66E9B}" type="datetime1">
              <a:rPr lang="tr-TR" smtClean="0"/>
              <a:t>22.11.2024</a:t>
            </a:fld>
            <a:endParaRPr lang="tr-TR"/>
          </a:p>
        </p:txBody>
      </p:sp>
      <p:sp>
        <p:nvSpPr>
          <p:cNvPr id="5" name="Alt Bilgi Yer Tutucusu 4">
            <a:extLst>
              <a:ext uri="{FF2B5EF4-FFF2-40B4-BE49-F238E27FC236}">
                <a16:creationId xmlns:a16="http://schemas.microsoft.com/office/drawing/2014/main" id="{C82BEF7B-FDB4-07A3-FD5C-E9FCD872CD95}"/>
              </a:ext>
            </a:extLst>
          </p:cNvPr>
          <p:cNvSpPr>
            <a:spLocks noGrp="1"/>
          </p:cNvSpPr>
          <p:nvPr>
            <p:ph type="ftr" sz="quarter" idx="11"/>
          </p:nvPr>
        </p:nvSpPr>
        <p:spPr>
          <a:xfrm>
            <a:off x="684211" y="6172200"/>
            <a:ext cx="9068555"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27D5E713-3EC8-8D1D-2A9B-B770742BB1E1}"/>
              </a:ext>
            </a:extLst>
          </p:cNvPr>
          <p:cNvSpPr>
            <a:spLocks noGrp="1"/>
          </p:cNvSpPr>
          <p:nvPr>
            <p:ph type="sldNum" sz="quarter" idx="12"/>
          </p:nvPr>
        </p:nvSpPr>
        <p:spPr/>
        <p:txBody>
          <a:bodyPr/>
          <a:lstStyle/>
          <a:p>
            <a:fld id="{5F38091C-FB34-446E-A4C9-3CCFC85E7F73}" type="slidenum">
              <a:rPr lang="tr-TR" smtClean="0"/>
              <a:t>10</a:t>
            </a:fld>
            <a:endParaRPr lang="tr-TR"/>
          </a:p>
        </p:txBody>
      </p:sp>
    </p:spTree>
    <p:extLst>
      <p:ext uri="{BB962C8B-B14F-4D97-AF65-F5344CB8AC3E}">
        <p14:creationId xmlns:p14="http://schemas.microsoft.com/office/powerpoint/2010/main" val="365597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89EAE92-2C53-CC2C-1169-67884686CF1A}"/>
              </a:ext>
            </a:extLst>
          </p:cNvPr>
          <p:cNvSpPr>
            <a:spLocks noGrp="1"/>
          </p:cNvSpPr>
          <p:nvPr>
            <p:ph idx="1"/>
          </p:nvPr>
        </p:nvSpPr>
        <p:spPr>
          <a:xfrm>
            <a:off x="838200" y="282804"/>
            <a:ext cx="10515600" cy="6073546"/>
          </a:xfrm>
        </p:spPr>
        <p:txBody>
          <a:bodyPr>
            <a:normAutofit fontScale="92500" lnSpcReduction="20000"/>
          </a:bodyPr>
          <a:lstStyle/>
          <a:p>
            <a:pPr algn="just">
              <a:lnSpc>
                <a:spcPct val="150000"/>
              </a:lnSpc>
              <a:spcAft>
                <a:spcPts val="750"/>
              </a:spcAft>
            </a:pPr>
            <a:r>
              <a:rPr lang="tr-TR" sz="2500" b="1" u="sng" dirty="0">
                <a:solidFill>
                  <a:srgbClr val="000000"/>
                </a:solidFill>
                <a:effectLst/>
                <a:latin typeface="Times New Roman" panose="02020603050405020304" pitchFamily="18" charset="0"/>
                <a:ea typeface="Times New Roman" panose="02020603050405020304" pitchFamily="18" charset="0"/>
              </a:rPr>
              <a:t>PROGRAMIN AMACI:</a:t>
            </a:r>
            <a:r>
              <a:rPr lang="tr-TR" sz="2500" b="1" u="none" strike="noStrike" dirty="0">
                <a:effectLst/>
                <a:latin typeface="Times New Roman" panose="02020603050405020304" pitchFamily="18" charset="0"/>
                <a:ea typeface="Times New Roman" panose="02020603050405020304" pitchFamily="18" charset="0"/>
              </a:rPr>
              <a:t> </a:t>
            </a:r>
            <a:endParaRPr lang="tr-TR" sz="2500" dirty="0">
              <a:effectLst/>
              <a:latin typeface="Times New Roman" panose="02020603050405020304" pitchFamily="18" charset="0"/>
              <a:ea typeface="Times New Roman" panose="02020603050405020304" pitchFamily="18" charset="0"/>
            </a:endParaRPr>
          </a:p>
          <a:p>
            <a:pPr algn="just">
              <a:lnSpc>
                <a:spcPct val="150000"/>
              </a:lnSpc>
              <a:spcAft>
                <a:spcPts val="750"/>
              </a:spcAft>
            </a:pPr>
            <a:r>
              <a:rPr lang="tr-TR" sz="2500" b="1" u="sng" dirty="0">
                <a:solidFill>
                  <a:srgbClr val="000000"/>
                </a:solidFill>
                <a:effectLst/>
                <a:latin typeface="Times New Roman" panose="02020603050405020304" pitchFamily="18" charset="0"/>
                <a:ea typeface="Times New Roman" panose="02020603050405020304" pitchFamily="18" charset="0"/>
              </a:rPr>
              <a:t>Otomotiv Teknolojisi Program Yeterlilikleri</a:t>
            </a:r>
            <a:endParaRPr lang="tr-TR" sz="25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Otomotiv sektörünü oluşturan unsurları, ilgi alanlarını ve meslek alanının temel çalışma ilkelerini kavrayabilme.</a:t>
            </a:r>
            <a:endParaRPr lang="tr-TR"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Sektörün gerektirdiği çağdaş bilgi ve teknolojilerin önemini kavrayabilme.</a:t>
            </a:r>
            <a:endParaRPr lang="tr-TR"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Mühendis / yönetici ile genel ve teknik iletişim kurmanın gereğini bilmesi.</a:t>
            </a:r>
            <a:endParaRPr lang="tr-TR"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Otomotiv teknikeri olarak, teknisyen ve işçilerin bilgi ve becerilerine sahip olmanın gerekliliğini bilmesi.</a:t>
            </a:r>
            <a:endParaRPr lang="tr-TR"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Yönetim fonksiyonunu bilmesi.</a:t>
            </a:r>
            <a:endParaRPr lang="tr-TR"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Satış sonrası hizmet sektöründe olarak sorumluluğunu anlaması</a:t>
            </a:r>
            <a:endParaRPr lang="tr-TR"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D4EBE793-B54D-C902-47F3-A70B267AEAE2}"/>
              </a:ext>
            </a:extLst>
          </p:cNvPr>
          <p:cNvSpPr>
            <a:spLocks noGrp="1"/>
          </p:cNvSpPr>
          <p:nvPr>
            <p:ph type="dt" sz="half" idx="10"/>
          </p:nvPr>
        </p:nvSpPr>
        <p:spPr/>
        <p:txBody>
          <a:bodyPr/>
          <a:lstStyle/>
          <a:p>
            <a:fld id="{C3144355-B26B-4618-9B8F-51FE92438648}" type="datetime1">
              <a:rPr lang="tr-TR" smtClean="0"/>
              <a:t>22.11.2024</a:t>
            </a:fld>
            <a:endParaRPr lang="tr-TR"/>
          </a:p>
        </p:txBody>
      </p:sp>
      <p:sp>
        <p:nvSpPr>
          <p:cNvPr id="5" name="Alt Bilgi Yer Tutucusu 4">
            <a:extLst>
              <a:ext uri="{FF2B5EF4-FFF2-40B4-BE49-F238E27FC236}">
                <a16:creationId xmlns:a16="http://schemas.microsoft.com/office/drawing/2014/main" id="{EEEE4340-7808-80AA-E206-ECC28652745C}"/>
              </a:ext>
            </a:extLst>
          </p:cNvPr>
          <p:cNvSpPr>
            <a:spLocks noGrp="1"/>
          </p:cNvSpPr>
          <p:nvPr>
            <p:ph type="ftr" sz="quarter" idx="11"/>
          </p:nvPr>
        </p:nvSpPr>
        <p:spPr>
          <a:xfrm>
            <a:off x="684212" y="6172200"/>
            <a:ext cx="878363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B94F8275-221D-C75A-49E8-02AA0B66D344}"/>
              </a:ext>
            </a:extLst>
          </p:cNvPr>
          <p:cNvSpPr>
            <a:spLocks noGrp="1"/>
          </p:cNvSpPr>
          <p:nvPr>
            <p:ph type="sldNum" sz="quarter" idx="12"/>
          </p:nvPr>
        </p:nvSpPr>
        <p:spPr/>
        <p:txBody>
          <a:bodyPr/>
          <a:lstStyle/>
          <a:p>
            <a:fld id="{5F38091C-FB34-446E-A4C9-3CCFC85E7F73}" type="slidenum">
              <a:rPr lang="tr-TR" smtClean="0"/>
              <a:t>11</a:t>
            </a:fld>
            <a:endParaRPr lang="tr-TR"/>
          </a:p>
        </p:txBody>
      </p:sp>
    </p:spTree>
    <p:extLst>
      <p:ext uri="{BB962C8B-B14F-4D97-AF65-F5344CB8AC3E}">
        <p14:creationId xmlns:p14="http://schemas.microsoft.com/office/powerpoint/2010/main" val="173027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57DAC1-A155-BB66-073D-B13C1F4B24B7}"/>
              </a:ext>
            </a:extLst>
          </p:cNvPr>
          <p:cNvSpPr>
            <a:spLocks noGrp="1"/>
          </p:cNvSpPr>
          <p:nvPr>
            <p:ph idx="1"/>
          </p:nvPr>
        </p:nvSpPr>
        <p:spPr>
          <a:xfrm>
            <a:off x="838200" y="641023"/>
            <a:ext cx="10515600" cy="5535940"/>
          </a:xfrm>
        </p:spPr>
        <p:txBody>
          <a:bodyPr>
            <a:normAutofit fontScale="70000" lnSpcReduction="20000"/>
          </a:bodyPr>
          <a:lstStyle/>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Yönetici yardımcılığı veya orta kademeli yöneticilik konusunda görev almanın sorumluluğunu taşıyabilmesi.</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Alanı ile ilgili olarak özel cihaz ve aparatları ( bilgisayarlı kontrol cihazlarını ) kullanabilme.</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Alanı ile ilgili konularda, ferdi veya ekip olarak araştırma, geliştirme ve yürütme konularının önemini bilmesi.</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Tekniker olarak endüstrideki yerini ve hukuki sorumluluğunu bilmesi.</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Mesleği ile ilgili mevzuatı takip etmenin önemini bilmesi.</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Hizmet sektörü ile ilgili temel kavramları bilmesi.</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İş hayatında meslek etiğinin önemin anlaması.</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500"/>
              </a:spcAft>
              <a:buSzPts val="1000"/>
              <a:buFont typeface="Courier New" panose="02070309020205020404" pitchFamily="49" charset="0"/>
              <a:buChar char="o"/>
              <a:tabLst>
                <a:tab pos="45720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Otomotiv sektöründeki yeni teknolojileri takip edebilme ve kendini sürekli yenileme becerisi, yenilikçi fikirlere açık olma bilincine sahip olması.</a:t>
            </a:r>
            <a:endParaRPr lang="tr-T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49B3140B-060C-B199-E8B8-7F40F5B24B50}"/>
              </a:ext>
            </a:extLst>
          </p:cNvPr>
          <p:cNvSpPr>
            <a:spLocks noGrp="1"/>
          </p:cNvSpPr>
          <p:nvPr>
            <p:ph type="dt" sz="half" idx="10"/>
          </p:nvPr>
        </p:nvSpPr>
        <p:spPr/>
        <p:txBody>
          <a:bodyPr/>
          <a:lstStyle/>
          <a:p>
            <a:fld id="{1CC083E2-48F7-4CB7-9E13-39C4CD7CF73D}" type="datetime1">
              <a:rPr lang="tr-TR" smtClean="0"/>
              <a:t>22.11.2024</a:t>
            </a:fld>
            <a:endParaRPr lang="tr-TR"/>
          </a:p>
        </p:txBody>
      </p:sp>
      <p:sp>
        <p:nvSpPr>
          <p:cNvPr id="5" name="Alt Bilgi Yer Tutucusu 4">
            <a:extLst>
              <a:ext uri="{FF2B5EF4-FFF2-40B4-BE49-F238E27FC236}">
                <a16:creationId xmlns:a16="http://schemas.microsoft.com/office/drawing/2014/main" id="{4BC88E04-D99C-8F62-68F1-25CC15DDE210}"/>
              </a:ext>
            </a:extLst>
          </p:cNvPr>
          <p:cNvSpPr>
            <a:spLocks noGrp="1"/>
          </p:cNvSpPr>
          <p:nvPr>
            <p:ph type="ftr" sz="quarter" idx="11"/>
          </p:nvPr>
        </p:nvSpPr>
        <p:spPr>
          <a:xfrm>
            <a:off x="684212" y="6172200"/>
            <a:ext cx="86121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25354ABE-6756-7254-13FC-635A106A2BCB}"/>
              </a:ext>
            </a:extLst>
          </p:cNvPr>
          <p:cNvSpPr>
            <a:spLocks noGrp="1"/>
          </p:cNvSpPr>
          <p:nvPr>
            <p:ph type="sldNum" sz="quarter" idx="12"/>
          </p:nvPr>
        </p:nvSpPr>
        <p:spPr/>
        <p:txBody>
          <a:bodyPr/>
          <a:lstStyle/>
          <a:p>
            <a:fld id="{5F38091C-FB34-446E-A4C9-3CCFC85E7F73}" type="slidenum">
              <a:rPr lang="tr-TR" smtClean="0"/>
              <a:t>12</a:t>
            </a:fld>
            <a:endParaRPr lang="tr-TR"/>
          </a:p>
        </p:txBody>
      </p:sp>
    </p:spTree>
    <p:extLst>
      <p:ext uri="{BB962C8B-B14F-4D97-AF65-F5344CB8AC3E}">
        <p14:creationId xmlns:p14="http://schemas.microsoft.com/office/powerpoint/2010/main" val="417113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E601DE-A929-D3B4-3DAC-672B8D09CDE6}"/>
              </a:ext>
            </a:extLst>
          </p:cNvPr>
          <p:cNvSpPr>
            <a:spLocks noGrp="1"/>
          </p:cNvSpPr>
          <p:nvPr>
            <p:ph idx="1"/>
          </p:nvPr>
        </p:nvSpPr>
        <p:spPr>
          <a:xfrm>
            <a:off x="838200" y="537328"/>
            <a:ext cx="10515600" cy="5639635"/>
          </a:xfrm>
        </p:spPr>
        <p:txBody>
          <a:bodyPr>
            <a:normAutofit fontScale="92500" lnSpcReduction="20000"/>
          </a:bodyPr>
          <a:lstStyle/>
          <a:p>
            <a:pPr algn="just">
              <a:lnSpc>
                <a:spcPct val="150000"/>
              </a:lnSpc>
              <a:spcAft>
                <a:spcPts val="800"/>
              </a:spcAft>
            </a:pPr>
            <a: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 Profili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Otomotiv Teknolojisi Programı: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750"/>
              </a:spcAft>
              <a:buSzPts val="1000"/>
              <a:buFont typeface="Symbol" panose="05050102010706020507" pitchFamily="18" charset="2"/>
              <a:buChar char=""/>
              <a:tabLst>
                <a:tab pos="457200" algn="l"/>
              </a:tabLs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Alanı ile ilgili bilgisayar programlarını kullanabilen,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750"/>
              </a:spcAft>
              <a:buSzPts val="1000"/>
              <a:buFont typeface="Symbol" panose="05050102010706020507" pitchFamily="18" charset="2"/>
              <a:buChar char=""/>
              <a:tabLst>
                <a:tab pos="457200" algn="l"/>
              </a:tabLs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Üretim kademelerinin montaj ve kalite kontrol birimlerindeki cihaz ve gereçler ile ölçme kontrol aletlerini kullanabilen,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750"/>
              </a:spcAft>
              <a:buSzPts val="1000"/>
              <a:buFont typeface="Symbol" panose="05050102010706020507" pitchFamily="18" charset="2"/>
              <a:buChar char=""/>
              <a:tabLst>
                <a:tab pos="457200" algn="l"/>
              </a:tabLs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Dizayn, Tasarım yapabilme yetkinlik ve becerisine sahip,</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750"/>
              </a:spcAft>
              <a:buSzPts val="1000"/>
              <a:buFont typeface="Symbol" panose="05050102010706020507" pitchFamily="18" charset="2"/>
              <a:buChar char=""/>
              <a:tabLst>
                <a:tab pos="457200" algn="l"/>
              </a:tabLs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Analitik bilgi ve düşünceye sahip,</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750"/>
              </a:spcAft>
              <a:buSzPts val="1000"/>
              <a:buFont typeface="Symbol" panose="05050102010706020507" pitchFamily="18" charset="2"/>
              <a:buChar char=""/>
              <a:tabLst>
                <a:tab pos="457200" algn="l"/>
              </a:tabLs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Proje yapabilme bilgisine ve alt yapısına sahip,</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750"/>
              </a:spcAft>
              <a:buSzPts val="1000"/>
              <a:buFont typeface="Symbol" panose="05050102010706020507" pitchFamily="18" charset="2"/>
              <a:buChar char=""/>
              <a:tabLst>
                <a:tab pos="457200" algn="l"/>
              </a:tabLs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Temel otomotiv araç ve gereçlerini kullanabilen,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750"/>
              </a:spcAft>
              <a:buSzPts val="1000"/>
              <a:buFont typeface="Symbol" panose="05050102010706020507" pitchFamily="18" charset="2"/>
              <a:buChar char=""/>
              <a:tabLst>
                <a:tab pos="457200" algn="l"/>
              </a:tabLs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Mesleği ile ilgili teknik norm ve standartları bilen ve uygulayan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750"/>
              </a:spcAft>
              <a:buSzPts val="1000"/>
              <a:buFont typeface="Symbol" panose="05050102010706020507" pitchFamily="18" charset="2"/>
              <a:buChar char=""/>
              <a:tabLst>
                <a:tab pos="457200" algn="l"/>
              </a:tabLs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Yönetim kademelerinde sorumluluk alıp emrinde çalışan kişilerin yönetim ve denetimini üstlenebilen Otomotiv Teknikerleri yetiştirmeyi amaçlar.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71BF705C-E3FD-6129-0CD9-A164D9B6BF55}"/>
              </a:ext>
            </a:extLst>
          </p:cNvPr>
          <p:cNvSpPr>
            <a:spLocks noGrp="1"/>
          </p:cNvSpPr>
          <p:nvPr>
            <p:ph type="dt" sz="half" idx="10"/>
          </p:nvPr>
        </p:nvSpPr>
        <p:spPr/>
        <p:txBody>
          <a:bodyPr/>
          <a:lstStyle/>
          <a:p>
            <a:fld id="{19882946-EA54-4E29-8722-662C1550AC35}" type="datetime1">
              <a:rPr lang="tr-TR" smtClean="0"/>
              <a:t>22.11.2024</a:t>
            </a:fld>
            <a:endParaRPr lang="tr-TR"/>
          </a:p>
        </p:txBody>
      </p:sp>
      <p:sp>
        <p:nvSpPr>
          <p:cNvPr id="5" name="Alt Bilgi Yer Tutucusu 4">
            <a:extLst>
              <a:ext uri="{FF2B5EF4-FFF2-40B4-BE49-F238E27FC236}">
                <a16:creationId xmlns:a16="http://schemas.microsoft.com/office/drawing/2014/main" id="{3F272D41-51D8-7C25-C99E-A80D696A7C80}"/>
              </a:ext>
            </a:extLst>
          </p:cNvPr>
          <p:cNvSpPr>
            <a:spLocks noGrp="1"/>
          </p:cNvSpPr>
          <p:nvPr>
            <p:ph type="ftr" sz="quarter" idx="11"/>
          </p:nvPr>
        </p:nvSpPr>
        <p:spPr>
          <a:xfrm>
            <a:off x="684211" y="6172200"/>
            <a:ext cx="92884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38C72916-A2B5-95DF-306B-3CAAE18AFDEC}"/>
              </a:ext>
            </a:extLst>
          </p:cNvPr>
          <p:cNvSpPr>
            <a:spLocks noGrp="1"/>
          </p:cNvSpPr>
          <p:nvPr>
            <p:ph type="sldNum" sz="quarter" idx="12"/>
          </p:nvPr>
        </p:nvSpPr>
        <p:spPr/>
        <p:txBody>
          <a:bodyPr/>
          <a:lstStyle/>
          <a:p>
            <a:fld id="{5F38091C-FB34-446E-A4C9-3CCFC85E7F73}" type="slidenum">
              <a:rPr lang="tr-TR" smtClean="0"/>
              <a:t>13</a:t>
            </a:fld>
            <a:endParaRPr lang="tr-TR"/>
          </a:p>
        </p:txBody>
      </p:sp>
    </p:spTree>
    <p:extLst>
      <p:ext uri="{BB962C8B-B14F-4D97-AF65-F5344CB8AC3E}">
        <p14:creationId xmlns:p14="http://schemas.microsoft.com/office/powerpoint/2010/main" val="417003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EB9DA8-9E9F-39ED-1915-33B636A9F892}"/>
              </a:ext>
            </a:extLst>
          </p:cNvPr>
          <p:cNvSpPr>
            <a:spLocks noGrp="1"/>
          </p:cNvSpPr>
          <p:nvPr>
            <p:ph idx="1"/>
          </p:nvPr>
        </p:nvSpPr>
        <p:spPr>
          <a:xfrm>
            <a:off x="838200" y="320510"/>
            <a:ext cx="10515600" cy="6035839"/>
          </a:xfrm>
        </p:spPr>
        <p:txBody>
          <a:bodyPr>
            <a:normAutofit fontScale="92500" lnSpcReduction="20000"/>
          </a:bodyPr>
          <a:lstStyle/>
          <a:p>
            <a:pPr marL="0" indent="0" algn="just">
              <a:lnSpc>
                <a:spcPct val="150000"/>
              </a:lnSpc>
              <a:spcAft>
                <a:spcPts val="800"/>
              </a:spcAft>
              <a:buNone/>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Iğdır Üniversitesi Teknik Bilimler Meslek Yüksekokulu  Motorlu Araçlar ve Ulaştırma Teknolojileri Bölümü Otomotiv Teknolojisi Programında okutulan başlıca dersler aşağıda belirtilmiştir:</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Mesleki Matematik-I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Fizik</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Motor Teknolojisi </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Otomotiv Elektrik ve Elektroniği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Ölçme ve Kontrol</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Mesleki Resim</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Bilgi ve İletişim Teknolojisi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Kariyer Planlama</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İş Sağlığı ve İş Güvenliği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Atatürk İlkeleri ve İnkılap Tarihi -I ve II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Türk Dili – I ve II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Yabancı Dil – I ve II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Mesleki Matematik – II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
        <p:nvSpPr>
          <p:cNvPr id="4" name="Veri Yer Tutucusu 3">
            <a:extLst>
              <a:ext uri="{FF2B5EF4-FFF2-40B4-BE49-F238E27FC236}">
                <a16:creationId xmlns:a16="http://schemas.microsoft.com/office/drawing/2014/main" id="{CC1D58D0-3DBD-5430-90BA-57B1323E249C}"/>
              </a:ext>
            </a:extLst>
          </p:cNvPr>
          <p:cNvSpPr>
            <a:spLocks noGrp="1"/>
          </p:cNvSpPr>
          <p:nvPr>
            <p:ph type="dt" sz="half" idx="10"/>
          </p:nvPr>
        </p:nvSpPr>
        <p:spPr/>
        <p:txBody>
          <a:bodyPr/>
          <a:lstStyle/>
          <a:p>
            <a:fld id="{ACF7FEC1-1CC5-4073-B089-DB86FC9C9C35}" type="datetime1">
              <a:rPr lang="tr-TR" smtClean="0"/>
              <a:t>22.11.2024</a:t>
            </a:fld>
            <a:endParaRPr lang="tr-TR"/>
          </a:p>
        </p:txBody>
      </p:sp>
      <p:sp>
        <p:nvSpPr>
          <p:cNvPr id="5" name="Alt Bilgi Yer Tutucusu 4">
            <a:extLst>
              <a:ext uri="{FF2B5EF4-FFF2-40B4-BE49-F238E27FC236}">
                <a16:creationId xmlns:a16="http://schemas.microsoft.com/office/drawing/2014/main" id="{56C1B0FB-5FB6-EF39-7708-D16AE084EFD6}"/>
              </a:ext>
            </a:extLst>
          </p:cNvPr>
          <p:cNvSpPr>
            <a:spLocks noGrp="1"/>
          </p:cNvSpPr>
          <p:nvPr>
            <p:ph type="ftr" sz="quarter" idx="11"/>
          </p:nvPr>
        </p:nvSpPr>
        <p:spPr>
          <a:xfrm>
            <a:off x="684211" y="6172200"/>
            <a:ext cx="952734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A76E933D-6B18-1FF8-709D-A86EF99066B5}"/>
              </a:ext>
            </a:extLst>
          </p:cNvPr>
          <p:cNvSpPr>
            <a:spLocks noGrp="1"/>
          </p:cNvSpPr>
          <p:nvPr>
            <p:ph type="sldNum" sz="quarter" idx="12"/>
          </p:nvPr>
        </p:nvSpPr>
        <p:spPr/>
        <p:txBody>
          <a:bodyPr/>
          <a:lstStyle/>
          <a:p>
            <a:fld id="{5F38091C-FB34-446E-A4C9-3CCFC85E7F73}" type="slidenum">
              <a:rPr lang="tr-TR" smtClean="0"/>
              <a:t>14</a:t>
            </a:fld>
            <a:endParaRPr lang="tr-TR"/>
          </a:p>
        </p:txBody>
      </p:sp>
    </p:spTree>
    <p:extLst>
      <p:ext uri="{BB962C8B-B14F-4D97-AF65-F5344CB8AC3E}">
        <p14:creationId xmlns:p14="http://schemas.microsoft.com/office/powerpoint/2010/main" val="251002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112905-021D-F318-C654-7A0FCA6E1C6D}"/>
              </a:ext>
            </a:extLst>
          </p:cNvPr>
          <p:cNvSpPr>
            <a:spLocks noGrp="1"/>
          </p:cNvSpPr>
          <p:nvPr>
            <p:ph idx="1"/>
          </p:nvPr>
        </p:nvSpPr>
        <p:spPr>
          <a:xfrm>
            <a:off x="838200" y="136525"/>
            <a:ext cx="10515600" cy="6040438"/>
          </a:xfrm>
        </p:spPr>
        <p:txBody>
          <a:bodyPr>
            <a:normAutofit fontScale="92500" lnSpcReduction="20000"/>
          </a:bodyPr>
          <a:lstStyle/>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Buji Ateşlemeli Motorların Yakıt ve Ateşleme Sistemleri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Güvenlik ve Konfor Sistemleri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Makine Elemanları</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Bilgisayar Destekli Çizim</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Hidrolik ve </a:t>
            </a:r>
            <a:r>
              <a:rPr lang="tr-TR"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Pnömatik</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Dizel Motorlar ve Yakıt Enjeksiyon Sistemleri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Güç Aktarma Organları</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Motor Test Ayarı</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Hasar Tespit ve Analiz Yöntemleri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Termodinamik</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Otomotiv Malzeme Teknolojisi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Araç Muayenesi ve Mevzuatı</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İş Sağlığı ve İş Güvenliği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Elektrikli ve </a:t>
            </a:r>
            <a:r>
              <a:rPr lang="tr-TR" sz="1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Hibrit</a:t>
            </a: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Araç Teknolojisi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Sürüş Teknikleri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5A748F60-3179-96CB-9584-AA5025C3E678}"/>
              </a:ext>
            </a:extLst>
          </p:cNvPr>
          <p:cNvSpPr>
            <a:spLocks noGrp="1"/>
          </p:cNvSpPr>
          <p:nvPr>
            <p:ph type="dt" sz="half" idx="10"/>
          </p:nvPr>
        </p:nvSpPr>
        <p:spPr/>
        <p:txBody>
          <a:bodyPr/>
          <a:lstStyle/>
          <a:p>
            <a:fld id="{210ED6E3-4440-4A32-9D14-9796927BD57B}" type="datetime1">
              <a:rPr lang="tr-TR" smtClean="0"/>
              <a:t>22.11.2024</a:t>
            </a:fld>
            <a:endParaRPr lang="tr-TR"/>
          </a:p>
        </p:txBody>
      </p:sp>
      <p:sp>
        <p:nvSpPr>
          <p:cNvPr id="5" name="Alt Bilgi Yer Tutucusu 4">
            <a:extLst>
              <a:ext uri="{FF2B5EF4-FFF2-40B4-BE49-F238E27FC236}">
                <a16:creationId xmlns:a16="http://schemas.microsoft.com/office/drawing/2014/main" id="{13D6DCD8-8D0E-C674-4638-C11D9BDEE355}"/>
              </a:ext>
            </a:extLst>
          </p:cNvPr>
          <p:cNvSpPr>
            <a:spLocks noGrp="1"/>
          </p:cNvSpPr>
          <p:nvPr>
            <p:ph type="ftr" sz="quarter" idx="11"/>
          </p:nvPr>
        </p:nvSpPr>
        <p:spPr>
          <a:xfrm>
            <a:off x="684211" y="6172200"/>
            <a:ext cx="9219367" cy="365125"/>
          </a:xfrm>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7A630B6D-F74D-5CD0-1E04-CEE8BE468F4C}"/>
              </a:ext>
            </a:extLst>
          </p:cNvPr>
          <p:cNvSpPr>
            <a:spLocks noGrp="1"/>
          </p:cNvSpPr>
          <p:nvPr>
            <p:ph type="sldNum" sz="quarter" idx="12"/>
          </p:nvPr>
        </p:nvSpPr>
        <p:spPr/>
        <p:txBody>
          <a:bodyPr/>
          <a:lstStyle/>
          <a:p>
            <a:fld id="{5F38091C-FB34-446E-A4C9-3CCFC85E7F73}" type="slidenum">
              <a:rPr lang="tr-TR" smtClean="0"/>
              <a:t>15</a:t>
            </a:fld>
            <a:endParaRPr lang="tr-TR"/>
          </a:p>
        </p:txBody>
      </p:sp>
    </p:spTree>
    <p:extLst>
      <p:ext uri="{BB962C8B-B14F-4D97-AF65-F5344CB8AC3E}">
        <p14:creationId xmlns:p14="http://schemas.microsoft.com/office/powerpoint/2010/main" val="293094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34A8553-B21E-B51B-D508-4C122F0D567C}"/>
              </a:ext>
            </a:extLst>
          </p:cNvPr>
          <p:cNvSpPr>
            <a:spLocks noGrp="1"/>
          </p:cNvSpPr>
          <p:nvPr>
            <p:ph idx="1"/>
          </p:nvPr>
        </p:nvSpPr>
        <p:spPr>
          <a:xfrm>
            <a:off x="838200" y="565608"/>
            <a:ext cx="10515600" cy="5611355"/>
          </a:xfrm>
        </p:spPr>
        <p:txBody>
          <a:bodyPr>
            <a:normAutofit/>
          </a:bodyPr>
          <a:lstStyle/>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Alternatif Motorlar ve Yakıt Sistemleri </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Taşıtlar Mekaniği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Hareket Kontrol Sistemleri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Emisyon Kontrol Sistemleri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Kaporta ve Boya Teknolojisi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Servis Yönetimi ve Organizasyon</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Isıtma ve Soğutma Sistemleri</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Otomotivde Yeni Teknolojiler</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Taşıt Tasarımı</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Mesleki Yabancı Dil</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Girişimcilik</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Staj</a:t>
            </a: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D0EF6B01-663D-FA95-363B-7806ADA4FE5C}"/>
              </a:ext>
            </a:extLst>
          </p:cNvPr>
          <p:cNvSpPr>
            <a:spLocks noGrp="1"/>
          </p:cNvSpPr>
          <p:nvPr>
            <p:ph type="dt" sz="half" idx="10"/>
          </p:nvPr>
        </p:nvSpPr>
        <p:spPr/>
        <p:txBody>
          <a:bodyPr/>
          <a:lstStyle/>
          <a:p>
            <a:fld id="{C4EB7189-8B30-482F-878C-7A35AB4F2FDF}" type="datetime1">
              <a:rPr lang="tr-TR" smtClean="0"/>
              <a:t>22.11.2024</a:t>
            </a:fld>
            <a:endParaRPr lang="tr-TR"/>
          </a:p>
        </p:txBody>
      </p:sp>
      <p:sp>
        <p:nvSpPr>
          <p:cNvPr id="5" name="Alt Bilgi Yer Tutucusu 4">
            <a:extLst>
              <a:ext uri="{FF2B5EF4-FFF2-40B4-BE49-F238E27FC236}">
                <a16:creationId xmlns:a16="http://schemas.microsoft.com/office/drawing/2014/main" id="{22F86B62-5A64-33E3-244C-8971E4136C29}"/>
              </a:ext>
            </a:extLst>
          </p:cNvPr>
          <p:cNvSpPr>
            <a:spLocks noGrp="1"/>
          </p:cNvSpPr>
          <p:nvPr>
            <p:ph type="ftr" sz="quarter" idx="11"/>
          </p:nvPr>
        </p:nvSpPr>
        <p:spPr>
          <a:xfrm>
            <a:off x="684211" y="6172200"/>
            <a:ext cx="9068555"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9ABBBE06-5EF2-B492-6523-EA6CD00996E2}"/>
              </a:ext>
            </a:extLst>
          </p:cNvPr>
          <p:cNvSpPr>
            <a:spLocks noGrp="1"/>
          </p:cNvSpPr>
          <p:nvPr>
            <p:ph type="sldNum" sz="quarter" idx="12"/>
          </p:nvPr>
        </p:nvSpPr>
        <p:spPr/>
        <p:txBody>
          <a:bodyPr/>
          <a:lstStyle/>
          <a:p>
            <a:fld id="{5F38091C-FB34-446E-A4C9-3CCFC85E7F73}" type="slidenum">
              <a:rPr lang="tr-TR" smtClean="0"/>
              <a:t>16</a:t>
            </a:fld>
            <a:endParaRPr lang="tr-TR"/>
          </a:p>
        </p:txBody>
      </p:sp>
    </p:spTree>
    <p:extLst>
      <p:ext uri="{BB962C8B-B14F-4D97-AF65-F5344CB8AC3E}">
        <p14:creationId xmlns:p14="http://schemas.microsoft.com/office/powerpoint/2010/main" val="310675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F563A3FA-54E7-8845-5377-384151407AC1}"/>
              </a:ext>
            </a:extLst>
          </p:cNvPr>
          <p:cNvGraphicFramePr>
            <a:graphicFrameLocks noGrp="1"/>
          </p:cNvGraphicFramePr>
          <p:nvPr>
            <p:ph idx="1"/>
            <p:extLst>
              <p:ext uri="{D42A27DB-BD31-4B8C-83A1-F6EECF244321}">
                <p14:modId xmlns:p14="http://schemas.microsoft.com/office/powerpoint/2010/main" val="2273765038"/>
              </p:ext>
            </p:extLst>
          </p:nvPr>
        </p:nvGraphicFramePr>
        <p:xfrm>
          <a:off x="1027522" y="457200"/>
          <a:ext cx="9662473" cy="5773908"/>
        </p:xfrm>
        <a:graphic>
          <a:graphicData uri="http://schemas.openxmlformats.org/drawingml/2006/table">
            <a:tbl>
              <a:tblPr firstRow="1" firstCol="1" bandRow="1">
                <a:tableStyleId>{5C22544A-7EE6-4342-B048-85BDC9FD1C3A}</a:tableStyleId>
              </a:tblPr>
              <a:tblGrid>
                <a:gridCol w="1690725">
                  <a:extLst>
                    <a:ext uri="{9D8B030D-6E8A-4147-A177-3AD203B41FA5}">
                      <a16:colId xmlns:a16="http://schemas.microsoft.com/office/drawing/2014/main" val="1113478825"/>
                    </a:ext>
                  </a:extLst>
                </a:gridCol>
                <a:gridCol w="5228994">
                  <a:extLst>
                    <a:ext uri="{9D8B030D-6E8A-4147-A177-3AD203B41FA5}">
                      <a16:colId xmlns:a16="http://schemas.microsoft.com/office/drawing/2014/main" val="2553679713"/>
                    </a:ext>
                  </a:extLst>
                </a:gridCol>
                <a:gridCol w="442414">
                  <a:extLst>
                    <a:ext uri="{9D8B030D-6E8A-4147-A177-3AD203B41FA5}">
                      <a16:colId xmlns:a16="http://schemas.microsoft.com/office/drawing/2014/main" val="116684767"/>
                    </a:ext>
                  </a:extLst>
                </a:gridCol>
                <a:gridCol w="441375">
                  <a:extLst>
                    <a:ext uri="{9D8B030D-6E8A-4147-A177-3AD203B41FA5}">
                      <a16:colId xmlns:a16="http://schemas.microsoft.com/office/drawing/2014/main" val="2280329929"/>
                    </a:ext>
                  </a:extLst>
                </a:gridCol>
                <a:gridCol w="736316">
                  <a:extLst>
                    <a:ext uri="{9D8B030D-6E8A-4147-A177-3AD203B41FA5}">
                      <a16:colId xmlns:a16="http://schemas.microsoft.com/office/drawing/2014/main" val="1845199399"/>
                    </a:ext>
                  </a:extLst>
                </a:gridCol>
                <a:gridCol w="1122649">
                  <a:extLst>
                    <a:ext uri="{9D8B030D-6E8A-4147-A177-3AD203B41FA5}">
                      <a16:colId xmlns:a16="http://schemas.microsoft.com/office/drawing/2014/main" val="3366015914"/>
                    </a:ext>
                  </a:extLst>
                </a:gridCol>
              </a:tblGrid>
              <a:tr h="274948">
                <a:tc gridSpan="6">
                  <a:txBody>
                    <a:bodyPr/>
                    <a:lstStyle/>
                    <a:p>
                      <a:pPr>
                        <a:lnSpc>
                          <a:spcPct val="107000"/>
                        </a:lnSpc>
                        <a:spcAft>
                          <a:spcPts val="800"/>
                        </a:spcAft>
                      </a:pPr>
                      <a:r>
                        <a:rPr lang="tr-TR" sz="1100">
                          <a:effectLst/>
                        </a:rPr>
                        <a:t>BİRİNCİ YARIYIL DÖNEMİ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44098979"/>
                  </a:ext>
                </a:extLst>
              </a:tr>
              <a:tr h="274948">
                <a:tc>
                  <a:txBody>
                    <a:bodyPr/>
                    <a:lstStyle/>
                    <a:p>
                      <a:pPr>
                        <a:lnSpc>
                          <a:spcPct val="107000"/>
                        </a:lnSpc>
                        <a:spcAft>
                          <a:spcPts val="800"/>
                        </a:spcAft>
                      </a:pPr>
                      <a:r>
                        <a:rPr lang="tr-TR" sz="1100">
                          <a:effectLst/>
                        </a:rPr>
                        <a:t>DERS KODU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a:effectLst/>
                        </a:rPr>
                        <a:t>DERS ADI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UK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AKTS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07080692"/>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Atatürk İlkeleri ve İnkılap Tarihi –I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18294628"/>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Türk Dili –I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90254284"/>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Yabancı Dil –I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7442743"/>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Mesleki Matematik – 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57915419"/>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Fizik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62392546"/>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Motor Teknolojisi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34668526"/>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Otomotiv Elektrik ve Elektroniği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24436553"/>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Ölçme ve Kontrol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89072794"/>
                  </a:ext>
                </a:extLst>
              </a:tr>
              <a:tr h="274948">
                <a:tc gridSpan="5">
                  <a:txBody>
                    <a:bodyPr/>
                    <a:lstStyle/>
                    <a:p>
                      <a:pPr>
                        <a:lnSpc>
                          <a:spcPct val="107000"/>
                        </a:lnSpc>
                        <a:spcAft>
                          <a:spcPts val="800"/>
                        </a:spcAft>
                      </a:pPr>
                      <a:r>
                        <a:rPr lang="tr-TR" sz="1100">
                          <a:effectLst/>
                        </a:rPr>
                        <a:t>Mesleki /Zorunlu Dersler Toplamı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dirty="0">
                          <a:effectLst/>
                        </a:rPr>
                        <a:t>24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686824891"/>
                  </a:ext>
                </a:extLst>
              </a:tr>
              <a:tr h="274948">
                <a:tc gridSpan="5">
                  <a:txBody>
                    <a:bodyPr/>
                    <a:lstStyle/>
                    <a:p>
                      <a:pPr>
                        <a:lnSpc>
                          <a:spcPct val="107000"/>
                        </a:lnSpc>
                        <a:spcAft>
                          <a:spcPts val="800"/>
                        </a:spcAft>
                      </a:pPr>
                      <a:r>
                        <a:rPr lang="tr-TR" sz="1100">
                          <a:effectLst/>
                        </a:rPr>
                        <a:t> Seçmeli Dersler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614375209"/>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Meslek Resim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90303135"/>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Bilgi ve İletişim Teknolojisi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71733665"/>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Malzeme Teknolojisi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62333982"/>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Çevre Koruma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49385606"/>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Meslek Etiği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74022676"/>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İletişim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34042019"/>
                  </a:ext>
                </a:extLst>
              </a:tr>
              <a:tr h="274948">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Üniversite Yaşamına Geçiş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18889932"/>
                  </a:ext>
                </a:extLst>
              </a:tr>
              <a:tr h="274948">
                <a:tc gridSpan="5">
                  <a:txBody>
                    <a:bodyPr/>
                    <a:lstStyle/>
                    <a:p>
                      <a:pPr>
                        <a:lnSpc>
                          <a:spcPct val="107000"/>
                        </a:lnSpc>
                        <a:spcAft>
                          <a:spcPts val="800"/>
                        </a:spcAft>
                        <a:tabLst>
                          <a:tab pos="923925" algn="l"/>
                        </a:tabLst>
                      </a:pPr>
                      <a:r>
                        <a:rPr lang="tr-TR" sz="1100">
                          <a:effectLst/>
                        </a:rPr>
                        <a:t>	Toplam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9772687"/>
                  </a:ext>
                </a:extLst>
              </a:tr>
              <a:tr h="274948">
                <a:tc gridSpan="5">
                  <a:txBody>
                    <a:bodyPr/>
                    <a:lstStyle/>
                    <a:p>
                      <a:pPr marL="342900" lvl="0" indent="-342900">
                        <a:lnSpc>
                          <a:spcPct val="107000"/>
                        </a:lnSpc>
                        <a:spcAft>
                          <a:spcPts val="800"/>
                        </a:spcAft>
                        <a:buSzPts val="1200"/>
                        <a:buFont typeface="Symbol" panose="05050102010706020507" pitchFamily="18" charset="2"/>
                        <a:buChar char=""/>
                      </a:pPr>
                      <a:r>
                        <a:rPr lang="tr-TR" sz="1100">
                          <a:effectLst/>
                        </a:rPr>
                        <a:t>Bu dönem için en az 6 AKTS lik seçmeli ders seçilecektir.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86180193"/>
                  </a:ext>
                </a:extLst>
              </a:tr>
            </a:tbl>
          </a:graphicData>
        </a:graphic>
      </p:graphicFrame>
      <p:sp>
        <p:nvSpPr>
          <p:cNvPr id="4" name="Veri Yer Tutucusu 3">
            <a:extLst>
              <a:ext uri="{FF2B5EF4-FFF2-40B4-BE49-F238E27FC236}">
                <a16:creationId xmlns:a16="http://schemas.microsoft.com/office/drawing/2014/main" id="{E6EE9F24-22B2-A086-C304-E7954898821D}"/>
              </a:ext>
            </a:extLst>
          </p:cNvPr>
          <p:cNvSpPr>
            <a:spLocks noGrp="1"/>
          </p:cNvSpPr>
          <p:nvPr>
            <p:ph type="dt" sz="half" idx="10"/>
          </p:nvPr>
        </p:nvSpPr>
        <p:spPr/>
        <p:txBody>
          <a:bodyPr/>
          <a:lstStyle/>
          <a:p>
            <a:fld id="{776EF57D-358B-49DE-877E-3CB4FCD4F317}" type="datetime1">
              <a:rPr lang="tr-TR" smtClean="0"/>
              <a:t>22.11.2024</a:t>
            </a:fld>
            <a:endParaRPr lang="tr-TR"/>
          </a:p>
        </p:txBody>
      </p:sp>
      <p:sp>
        <p:nvSpPr>
          <p:cNvPr id="5" name="Alt Bilgi Yer Tutucusu 4">
            <a:extLst>
              <a:ext uri="{FF2B5EF4-FFF2-40B4-BE49-F238E27FC236}">
                <a16:creationId xmlns:a16="http://schemas.microsoft.com/office/drawing/2014/main" id="{A9EA735A-355C-3A67-C749-EF870D2F5FB3}"/>
              </a:ext>
            </a:extLst>
          </p:cNvPr>
          <p:cNvSpPr>
            <a:spLocks noGrp="1"/>
          </p:cNvSpPr>
          <p:nvPr>
            <p:ph type="ftr" sz="quarter" idx="11"/>
          </p:nvPr>
        </p:nvSpPr>
        <p:spPr>
          <a:xfrm>
            <a:off x="684212" y="6172200"/>
            <a:ext cx="91074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5816AAFF-685F-7AD8-41A4-0E0F18468318}"/>
              </a:ext>
            </a:extLst>
          </p:cNvPr>
          <p:cNvSpPr>
            <a:spLocks noGrp="1"/>
          </p:cNvSpPr>
          <p:nvPr>
            <p:ph type="sldNum" sz="quarter" idx="12"/>
          </p:nvPr>
        </p:nvSpPr>
        <p:spPr/>
        <p:txBody>
          <a:bodyPr/>
          <a:lstStyle/>
          <a:p>
            <a:fld id="{5F38091C-FB34-446E-A4C9-3CCFC85E7F73}" type="slidenum">
              <a:rPr lang="tr-TR" smtClean="0"/>
              <a:t>17</a:t>
            </a:fld>
            <a:endParaRPr lang="tr-TR"/>
          </a:p>
        </p:txBody>
      </p:sp>
      <p:sp>
        <p:nvSpPr>
          <p:cNvPr id="8" name="Rectangle 1">
            <a:extLst>
              <a:ext uri="{FF2B5EF4-FFF2-40B4-BE49-F238E27FC236}">
                <a16:creationId xmlns:a16="http://schemas.microsoft.com/office/drawing/2014/main" id="{8322D297-E20E-0B75-5273-917A14EBAF0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23925" algn="l"/>
              </a:tabLst>
              <a:defRPr>
                <a:solidFill>
                  <a:schemeClr val="tx1"/>
                </a:solidFill>
                <a:latin typeface="Arial" panose="020B0604020202020204" pitchFamily="34" charset="0"/>
              </a:defRPr>
            </a:lvl1pPr>
            <a:lvl2pPr eaLnBrk="0" fontAlgn="base" hangingPunct="0">
              <a:spcBef>
                <a:spcPct val="0"/>
              </a:spcBef>
              <a:spcAft>
                <a:spcPct val="0"/>
              </a:spcAft>
              <a:tabLst>
                <a:tab pos="923925" algn="l"/>
              </a:tabLst>
              <a:defRPr>
                <a:solidFill>
                  <a:schemeClr val="tx1"/>
                </a:solidFill>
                <a:latin typeface="Arial" panose="020B0604020202020204" pitchFamily="34" charset="0"/>
              </a:defRPr>
            </a:lvl2pPr>
            <a:lvl3pPr eaLnBrk="0" fontAlgn="base" hangingPunct="0">
              <a:spcBef>
                <a:spcPct val="0"/>
              </a:spcBef>
              <a:spcAft>
                <a:spcPct val="0"/>
              </a:spcAft>
              <a:tabLst>
                <a:tab pos="923925" algn="l"/>
              </a:tabLst>
              <a:defRPr>
                <a:solidFill>
                  <a:schemeClr val="tx1"/>
                </a:solidFill>
                <a:latin typeface="Arial" panose="020B0604020202020204" pitchFamily="34" charset="0"/>
              </a:defRPr>
            </a:lvl3pPr>
            <a:lvl4pPr eaLnBrk="0" fontAlgn="base" hangingPunct="0">
              <a:spcBef>
                <a:spcPct val="0"/>
              </a:spcBef>
              <a:spcAft>
                <a:spcPct val="0"/>
              </a:spcAft>
              <a:tabLst>
                <a:tab pos="923925" algn="l"/>
              </a:tabLst>
              <a:defRPr>
                <a:solidFill>
                  <a:schemeClr val="tx1"/>
                </a:solidFill>
                <a:latin typeface="Arial" panose="020B0604020202020204" pitchFamily="34" charset="0"/>
              </a:defRPr>
            </a:lvl4pPr>
            <a:lvl5pPr eaLnBrk="0" fontAlgn="base" hangingPunct="0">
              <a:spcBef>
                <a:spcPct val="0"/>
              </a:spcBef>
              <a:spcAft>
                <a:spcPct val="0"/>
              </a:spcAft>
              <a:tabLst>
                <a:tab pos="923925" algn="l"/>
              </a:tabLst>
              <a:defRPr>
                <a:solidFill>
                  <a:schemeClr val="tx1"/>
                </a:solidFill>
                <a:latin typeface="Arial" panose="020B0604020202020204" pitchFamily="34" charset="0"/>
              </a:defRPr>
            </a:lvl5pPr>
            <a:lvl6pPr eaLnBrk="0" fontAlgn="base" hangingPunct="0">
              <a:spcBef>
                <a:spcPct val="0"/>
              </a:spcBef>
              <a:spcAft>
                <a:spcPct val="0"/>
              </a:spcAft>
              <a:tabLst>
                <a:tab pos="923925" algn="l"/>
              </a:tabLst>
              <a:defRPr>
                <a:solidFill>
                  <a:schemeClr val="tx1"/>
                </a:solidFill>
                <a:latin typeface="Arial" panose="020B0604020202020204" pitchFamily="34" charset="0"/>
              </a:defRPr>
            </a:lvl6pPr>
            <a:lvl7pPr eaLnBrk="0" fontAlgn="base" hangingPunct="0">
              <a:spcBef>
                <a:spcPct val="0"/>
              </a:spcBef>
              <a:spcAft>
                <a:spcPct val="0"/>
              </a:spcAft>
              <a:tabLst>
                <a:tab pos="923925" algn="l"/>
              </a:tabLst>
              <a:defRPr>
                <a:solidFill>
                  <a:schemeClr val="tx1"/>
                </a:solidFill>
                <a:latin typeface="Arial" panose="020B0604020202020204" pitchFamily="34" charset="0"/>
              </a:defRPr>
            </a:lvl7pPr>
            <a:lvl8pPr eaLnBrk="0" fontAlgn="base" hangingPunct="0">
              <a:spcBef>
                <a:spcPct val="0"/>
              </a:spcBef>
              <a:spcAft>
                <a:spcPct val="0"/>
              </a:spcAft>
              <a:tabLst>
                <a:tab pos="923925" algn="l"/>
              </a:tabLst>
              <a:defRPr>
                <a:solidFill>
                  <a:schemeClr val="tx1"/>
                </a:solidFill>
                <a:latin typeface="Arial" panose="020B0604020202020204" pitchFamily="34" charset="0"/>
              </a:defRPr>
            </a:lvl8pPr>
            <a:lvl9pPr eaLnBrk="0" fontAlgn="base" hangingPunct="0">
              <a:spcBef>
                <a:spcPct val="0"/>
              </a:spcBef>
              <a:spcAft>
                <a:spcPct val="0"/>
              </a:spcAft>
              <a:tabLst>
                <a:tab pos="923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23925" algn="l"/>
              </a:tabLst>
            </a:pPr>
            <a:r>
              <a:rPr kumimoji="0" lang="tr-TR" altLang="tr-TR" sz="11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OTOMOTİV TEKNOLOJİSİ PROGRAMI</a:t>
            </a:r>
            <a:endParaRPr kumimoji="0" lang="tr-TR" altLang="tr-T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23925" algn="l"/>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598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41EF94A9-4DD0-C911-25BF-AA6F1A21A2D4}"/>
              </a:ext>
            </a:extLst>
          </p:cNvPr>
          <p:cNvGraphicFramePr>
            <a:graphicFrameLocks noGrp="1"/>
          </p:cNvGraphicFramePr>
          <p:nvPr>
            <p:ph idx="1"/>
            <p:extLst>
              <p:ext uri="{D42A27DB-BD31-4B8C-83A1-F6EECF244321}">
                <p14:modId xmlns:p14="http://schemas.microsoft.com/office/powerpoint/2010/main" val="1555792351"/>
              </p:ext>
            </p:extLst>
          </p:nvPr>
        </p:nvGraphicFramePr>
        <p:xfrm>
          <a:off x="1725106" y="688157"/>
          <a:ext cx="8342722" cy="5061382"/>
        </p:xfrm>
        <a:graphic>
          <a:graphicData uri="http://schemas.openxmlformats.org/drawingml/2006/table">
            <a:tbl>
              <a:tblPr firstRow="1" firstCol="1" bandRow="1">
                <a:tableStyleId>{5C22544A-7EE6-4342-B048-85BDC9FD1C3A}</a:tableStyleId>
              </a:tblPr>
              <a:tblGrid>
                <a:gridCol w="1459796">
                  <a:extLst>
                    <a:ext uri="{9D8B030D-6E8A-4147-A177-3AD203B41FA5}">
                      <a16:colId xmlns:a16="http://schemas.microsoft.com/office/drawing/2014/main" val="3491179295"/>
                    </a:ext>
                  </a:extLst>
                </a:gridCol>
                <a:gridCol w="4514789">
                  <a:extLst>
                    <a:ext uri="{9D8B030D-6E8A-4147-A177-3AD203B41FA5}">
                      <a16:colId xmlns:a16="http://schemas.microsoft.com/office/drawing/2014/main" val="2400061189"/>
                    </a:ext>
                  </a:extLst>
                </a:gridCol>
                <a:gridCol w="381987">
                  <a:extLst>
                    <a:ext uri="{9D8B030D-6E8A-4147-A177-3AD203B41FA5}">
                      <a16:colId xmlns:a16="http://schemas.microsoft.com/office/drawing/2014/main" val="1539557432"/>
                    </a:ext>
                  </a:extLst>
                </a:gridCol>
                <a:gridCol w="381090">
                  <a:extLst>
                    <a:ext uri="{9D8B030D-6E8A-4147-A177-3AD203B41FA5}">
                      <a16:colId xmlns:a16="http://schemas.microsoft.com/office/drawing/2014/main" val="2191996824"/>
                    </a:ext>
                  </a:extLst>
                </a:gridCol>
                <a:gridCol w="635747">
                  <a:extLst>
                    <a:ext uri="{9D8B030D-6E8A-4147-A177-3AD203B41FA5}">
                      <a16:colId xmlns:a16="http://schemas.microsoft.com/office/drawing/2014/main" val="1366268976"/>
                    </a:ext>
                  </a:extLst>
                </a:gridCol>
                <a:gridCol w="969313">
                  <a:extLst>
                    <a:ext uri="{9D8B030D-6E8A-4147-A177-3AD203B41FA5}">
                      <a16:colId xmlns:a16="http://schemas.microsoft.com/office/drawing/2014/main" val="2154590664"/>
                    </a:ext>
                  </a:extLst>
                </a:gridCol>
              </a:tblGrid>
              <a:tr h="241487">
                <a:tc gridSpan="6">
                  <a:txBody>
                    <a:bodyPr/>
                    <a:lstStyle/>
                    <a:p>
                      <a:pPr>
                        <a:lnSpc>
                          <a:spcPct val="107000"/>
                        </a:lnSpc>
                        <a:spcAft>
                          <a:spcPts val="800"/>
                        </a:spcAft>
                      </a:pPr>
                      <a:r>
                        <a:rPr lang="tr-TR" sz="1100">
                          <a:effectLst/>
                        </a:rPr>
                        <a:t>İKİNCİ YARIYIL DÖNEMİ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82391720"/>
                  </a:ext>
                </a:extLst>
              </a:tr>
              <a:tr h="241487">
                <a:tc>
                  <a:txBody>
                    <a:bodyPr/>
                    <a:lstStyle/>
                    <a:p>
                      <a:pPr>
                        <a:lnSpc>
                          <a:spcPct val="107000"/>
                        </a:lnSpc>
                        <a:spcAft>
                          <a:spcPts val="800"/>
                        </a:spcAft>
                      </a:pPr>
                      <a:r>
                        <a:rPr lang="tr-TR" sz="1100">
                          <a:effectLst/>
                        </a:rPr>
                        <a:t>DERS KODU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a:effectLst/>
                        </a:rPr>
                        <a:t>DERS ADI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UK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AKTS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95167808"/>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Atatürk İlkeleri Ve İnkılap Tarihi –II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98346765"/>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Türk Dili –II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44792799"/>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Yabancı Dil – II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02036574"/>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Mesleki Matematik – II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18132971"/>
                  </a:ext>
                </a:extLst>
              </a:tr>
              <a:tr h="473129">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Buji Ateşlemeli Motorların Yakıt ve Ateşleme Sistemleri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52676558"/>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Güvenlik ve Konfor Sistemleri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6799062"/>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Makine Elemanları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45385070"/>
                  </a:ext>
                </a:extLst>
              </a:tr>
              <a:tr h="241487">
                <a:tc gridSpan="5">
                  <a:txBody>
                    <a:bodyPr/>
                    <a:lstStyle/>
                    <a:p>
                      <a:pPr>
                        <a:lnSpc>
                          <a:spcPct val="107000"/>
                        </a:lnSpc>
                        <a:spcAft>
                          <a:spcPts val="800"/>
                        </a:spcAft>
                      </a:pPr>
                      <a:r>
                        <a:rPr lang="tr-TR" sz="1100">
                          <a:effectLst/>
                        </a:rPr>
                        <a:t>Mesleki /Zorunlu Dersler Toplamı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597842986"/>
                  </a:ext>
                </a:extLst>
              </a:tr>
              <a:tr h="241487">
                <a:tc gridSpan="5">
                  <a:txBody>
                    <a:bodyPr/>
                    <a:lstStyle/>
                    <a:p>
                      <a:pPr>
                        <a:lnSpc>
                          <a:spcPct val="107000"/>
                        </a:lnSpc>
                        <a:spcAft>
                          <a:spcPts val="800"/>
                        </a:spcAft>
                      </a:pPr>
                      <a:r>
                        <a:rPr lang="tr-TR" sz="1100">
                          <a:effectLst/>
                        </a:rPr>
                        <a:t> Seçmeli Dersler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090558721"/>
                  </a:ext>
                </a:extLst>
              </a:tr>
              <a:tr h="241487">
                <a:tc>
                  <a:txBody>
                    <a:bodyPr/>
                    <a:lstStyle/>
                    <a:p>
                      <a:pPr>
                        <a:lnSpc>
                          <a:spcPct val="107000"/>
                        </a:lnSpc>
                        <a:spcAft>
                          <a:spcPts val="800"/>
                        </a:spcAft>
                      </a:pPr>
                      <a:r>
                        <a:rPr lang="tr-TR" sz="11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Bilgisayar Destekli Çizim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82672208"/>
                  </a:ext>
                </a:extLst>
              </a:tr>
              <a:tr h="241487">
                <a:tc>
                  <a:txBody>
                    <a:bodyPr/>
                    <a:lstStyle/>
                    <a:p>
                      <a:pPr>
                        <a:lnSpc>
                          <a:spcPct val="107000"/>
                        </a:lnSpc>
                        <a:spcAft>
                          <a:spcPts val="800"/>
                        </a:spcAft>
                      </a:pPr>
                      <a:r>
                        <a:rPr lang="tr-TR" sz="11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Hidrolik ve Pnömatik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26804200"/>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Yakıtlar Yanma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51924866"/>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Kalite Güvencesi Ve Standartları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53120084"/>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Kalite Yönetim Sistemleri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40709743"/>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İşaret Dili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81836860"/>
                  </a:ext>
                </a:extLst>
              </a:tr>
              <a:tr h="24148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Fotoğrafçılık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84229861"/>
                  </a:ext>
                </a:extLst>
              </a:tr>
              <a:tr h="241487">
                <a:tc gridSpan="5">
                  <a:txBody>
                    <a:bodyPr/>
                    <a:lstStyle/>
                    <a:p>
                      <a:pPr>
                        <a:lnSpc>
                          <a:spcPct val="107000"/>
                        </a:lnSpc>
                        <a:spcAft>
                          <a:spcPts val="800"/>
                        </a:spcAft>
                        <a:tabLst>
                          <a:tab pos="923925" algn="l"/>
                        </a:tabLst>
                      </a:pPr>
                      <a:r>
                        <a:rPr lang="tr-TR" sz="1100">
                          <a:effectLst/>
                        </a:rPr>
                        <a:t>	Toplam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24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03686543"/>
                  </a:ext>
                </a:extLst>
              </a:tr>
              <a:tr h="241487">
                <a:tc gridSpan="5">
                  <a:txBody>
                    <a:bodyPr/>
                    <a:lstStyle/>
                    <a:p>
                      <a:pPr>
                        <a:lnSpc>
                          <a:spcPct val="107000"/>
                        </a:lnSpc>
                        <a:spcAft>
                          <a:spcPts val="800"/>
                        </a:spcAft>
                        <a:tabLst>
                          <a:tab pos="923925" algn="l"/>
                        </a:tabLs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70337625"/>
                  </a:ext>
                </a:extLst>
              </a:tr>
            </a:tbl>
          </a:graphicData>
        </a:graphic>
      </p:graphicFrame>
      <p:sp>
        <p:nvSpPr>
          <p:cNvPr id="4" name="Veri Yer Tutucusu 3">
            <a:extLst>
              <a:ext uri="{FF2B5EF4-FFF2-40B4-BE49-F238E27FC236}">
                <a16:creationId xmlns:a16="http://schemas.microsoft.com/office/drawing/2014/main" id="{2CB4071E-D7C9-2CEB-27BF-498F31A53C90}"/>
              </a:ext>
            </a:extLst>
          </p:cNvPr>
          <p:cNvSpPr>
            <a:spLocks noGrp="1"/>
          </p:cNvSpPr>
          <p:nvPr>
            <p:ph type="dt" sz="half" idx="10"/>
          </p:nvPr>
        </p:nvSpPr>
        <p:spPr/>
        <p:txBody>
          <a:bodyPr/>
          <a:lstStyle/>
          <a:p>
            <a:fld id="{C77D7F15-7D65-4E12-8940-F5891EC93903}" type="datetime1">
              <a:rPr lang="tr-TR" smtClean="0"/>
              <a:t>22.11.2024</a:t>
            </a:fld>
            <a:endParaRPr lang="tr-TR"/>
          </a:p>
        </p:txBody>
      </p:sp>
      <p:sp>
        <p:nvSpPr>
          <p:cNvPr id="5" name="Alt Bilgi Yer Tutucusu 4">
            <a:extLst>
              <a:ext uri="{FF2B5EF4-FFF2-40B4-BE49-F238E27FC236}">
                <a16:creationId xmlns:a16="http://schemas.microsoft.com/office/drawing/2014/main" id="{D6CDE33E-6244-FF84-319D-239BB279CB6F}"/>
              </a:ext>
            </a:extLst>
          </p:cNvPr>
          <p:cNvSpPr>
            <a:spLocks noGrp="1"/>
          </p:cNvSpPr>
          <p:nvPr>
            <p:ph type="ftr" sz="quarter" idx="11"/>
          </p:nvPr>
        </p:nvSpPr>
        <p:spPr>
          <a:xfrm>
            <a:off x="684211" y="6172200"/>
            <a:ext cx="87550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14C0966E-E15F-5F4F-3BEB-3778DD272D85}"/>
              </a:ext>
            </a:extLst>
          </p:cNvPr>
          <p:cNvSpPr>
            <a:spLocks noGrp="1"/>
          </p:cNvSpPr>
          <p:nvPr>
            <p:ph type="sldNum" sz="quarter" idx="12"/>
          </p:nvPr>
        </p:nvSpPr>
        <p:spPr/>
        <p:txBody>
          <a:bodyPr/>
          <a:lstStyle/>
          <a:p>
            <a:fld id="{5F38091C-FB34-446E-A4C9-3CCFC85E7F73}" type="slidenum">
              <a:rPr lang="tr-TR" smtClean="0"/>
              <a:t>18</a:t>
            </a:fld>
            <a:endParaRPr lang="tr-TR"/>
          </a:p>
        </p:txBody>
      </p:sp>
      <p:sp>
        <p:nvSpPr>
          <p:cNvPr id="8" name="Rectangle 1">
            <a:extLst>
              <a:ext uri="{FF2B5EF4-FFF2-40B4-BE49-F238E27FC236}">
                <a16:creationId xmlns:a16="http://schemas.microsoft.com/office/drawing/2014/main" id="{EBCC753D-C4B0-F082-6524-2F77755F17EC}"/>
              </a:ext>
            </a:extLst>
          </p:cNvPr>
          <p:cNvSpPr>
            <a:spLocks noChangeArrowheads="1"/>
          </p:cNvSpPr>
          <p:nvPr/>
        </p:nvSpPr>
        <p:spPr bwMode="auto">
          <a:xfrm>
            <a:off x="1725105" y="5749540"/>
            <a:ext cx="372358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Bu dönem için en az 5 AKTS </a:t>
            </a:r>
            <a:r>
              <a:rPr kumimoji="0" lang="tr-TR" altLang="tr-TR"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lik</a:t>
            </a:r>
            <a:r>
              <a:rPr kumimoji="0" lang="tr-TR" altLang="tr-TR"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seçmeli ders seçilecektir.</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152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0018B236-671C-5885-2BCE-80A1D24DD06D}"/>
              </a:ext>
            </a:extLst>
          </p:cNvPr>
          <p:cNvGraphicFramePr>
            <a:graphicFrameLocks noGrp="1"/>
          </p:cNvGraphicFramePr>
          <p:nvPr>
            <p:ph idx="1"/>
            <p:extLst>
              <p:ext uri="{D42A27DB-BD31-4B8C-83A1-F6EECF244321}">
                <p14:modId xmlns:p14="http://schemas.microsoft.com/office/powerpoint/2010/main" val="1874368761"/>
              </p:ext>
            </p:extLst>
          </p:nvPr>
        </p:nvGraphicFramePr>
        <p:xfrm>
          <a:off x="1329180" y="546754"/>
          <a:ext cx="9455085" cy="5637225"/>
        </p:xfrm>
        <a:graphic>
          <a:graphicData uri="http://schemas.openxmlformats.org/drawingml/2006/table">
            <a:tbl>
              <a:tblPr firstRow="1" firstCol="1" bandRow="1">
                <a:tableStyleId>{5C22544A-7EE6-4342-B048-85BDC9FD1C3A}</a:tableStyleId>
              </a:tblPr>
              <a:tblGrid>
                <a:gridCol w="1654436">
                  <a:extLst>
                    <a:ext uri="{9D8B030D-6E8A-4147-A177-3AD203B41FA5}">
                      <a16:colId xmlns:a16="http://schemas.microsoft.com/office/drawing/2014/main" val="735208125"/>
                    </a:ext>
                  </a:extLst>
                </a:gridCol>
                <a:gridCol w="5116762">
                  <a:extLst>
                    <a:ext uri="{9D8B030D-6E8A-4147-A177-3AD203B41FA5}">
                      <a16:colId xmlns:a16="http://schemas.microsoft.com/office/drawing/2014/main" val="3337617500"/>
                    </a:ext>
                  </a:extLst>
                </a:gridCol>
                <a:gridCol w="432918">
                  <a:extLst>
                    <a:ext uri="{9D8B030D-6E8A-4147-A177-3AD203B41FA5}">
                      <a16:colId xmlns:a16="http://schemas.microsoft.com/office/drawing/2014/main" val="2686134579"/>
                    </a:ext>
                  </a:extLst>
                </a:gridCol>
                <a:gridCol w="431901">
                  <a:extLst>
                    <a:ext uri="{9D8B030D-6E8A-4147-A177-3AD203B41FA5}">
                      <a16:colId xmlns:a16="http://schemas.microsoft.com/office/drawing/2014/main" val="1276370097"/>
                    </a:ext>
                  </a:extLst>
                </a:gridCol>
                <a:gridCol w="720513">
                  <a:extLst>
                    <a:ext uri="{9D8B030D-6E8A-4147-A177-3AD203B41FA5}">
                      <a16:colId xmlns:a16="http://schemas.microsoft.com/office/drawing/2014/main" val="3839966237"/>
                    </a:ext>
                  </a:extLst>
                </a:gridCol>
                <a:gridCol w="1098555">
                  <a:extLst>
                    <a:ext uri="{9D8B030D-6E8A-4147-A177-3AD203B41FA5}">
                      <a16:colId xmlns:a16="http://schemas.microsoft.com/office/drawing/2014/main" val="3074636830"/>
                    </a:ext>
                  </a:extLst>
                </a:gridCol>
              </a:tblGrid>
              <a:tr h="245532">
                <a:tc gridSpan="6">
                  <a:txBody>
                    <a:bodyPr/>
                    <a:lstStyle/>
                    <a:p>
                      <a:pPr>
                        <a:lnSpc>
                          <a:spcPct val="107000"/>
                        </a:lnSpc>
                        <a:spcAft>
                          <a:spcPts val="800"/>
                        </a:spcAft>
                      </a:pPr>
                      <a:r>
                        <a:rPr lang="tr-TR" sz="1100">
                          <a:effectLst/>
                        </a:rPr>
                        <a:t>ÜÇÜNCÜ YARIYIL DÖNEMİ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94761200"/>
                  </a:ext>
                </a:extLst>
              </a:tr>
              <a:tr h="245532">
                <a:tc>
                  <a:txBody>
                    <a:bodyPr/>
                    <a:lstStyle/>
                    <a:p>
                      <a:pPr>
                        <a:lnSpc>
                          <a:spcPct val="107000"/>
                        </a:lnSpc>
                        <a:spcAft>
                          <a:spcPts val="800"/>
                        </a:spcAft>
                      </a:pPr>
                      <a:r>
                        <a:rPr lang="tr-TR" sz="1100">
                          <a:effectLst/>
                        </a:rPr>
                        <a:t>DERS KODU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a:effectLst/>
                        </a:rPr>
                        <a:t>DERS ADI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UK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AKTS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69282921"/>
                  </a:ext>
                </a:extLst>
              </a:tr>
              <a:tr h="481053">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Dizel Motorlar ve Yakıt Enjeksiyon Sistemleri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64351420"/>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Güç Aktarma Organları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7782694"/>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Motor Test Ayarı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77269526"/>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Hasar Tespit ve Analiz Yöntemleri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68124992"/>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Termodinamik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5744159"/>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Otomotiv Malzeme Teknolojisi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71320208"/>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Araç Muayenesi ve Mevzuatı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935560"/>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Staj</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04173546"/>
                  </a:ext>
                </a:extLst>
              </a:tr>
              <a:tr h="245532">
                <a:tc gridSpan="5">
                  <a:txBody>
                    <a:bodyPr/>
                    <a:lstStyle/>
                    <a:p>
                      <a:pPr>
                        <a:lnSpc>
                          <a:spcPct val="107000"/>
                        </a:lnSpc>
                        <a:spcAft>
                          <a:spcPts val="800"/>
                        </a:spcAft>
                      </a:pPr>
                      <a:r>
                        <a:rPr lang="tr-TR" sz="1100">
                          <a:effectLst/>
                        </a:rPr>
                        <a:t>Mesleki /Zorunlu Dersler Toplamı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30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05848261"/>
                  </a:ext>
                </a:extLst>
              </a:tr>
              <a:tr h="245532">
                <a:tc gridSpan="5">
                  <a:txBody>
                    <a:bodyPr/>
                    <a:lstStyle/>
                    <a:p>
                      <a:pPr>
                        <a:lnSpc>
                          <a:spcPct val="107000"/>
                        </a:lnSpc>
                        <a:spcAft>
                          <a:spcPts val="800"/>
                        </a:spcAft>
                      </a:pPr>
                      <a:r>
                        <a:rPr lang="tr-TR" sz="1100">
                          <a:effectLst/>
                        </a:rPr>
                        <a:t> Seçmeli Dersler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2260266"/>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İş Sağlığı ve Güvenliği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87928592"/>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Kaynak Teknolojisi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33871179"/>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Sistem Analizi ve Tasarımı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99395401"/>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Elektrikli ve Hibrit Araç Teknolojisi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1241919"/>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Sürüş Teknikleri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29635186"/>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Müşteri İlişkileri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5070959"/>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İlk Yardım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89213373"/>
                  </a:ext>
                </a:extLst>
              </a:tr>
              <a:tr h="245532">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Kariyer Danışmanlığı ve Mesleki Rehberlik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26194624"/>
                  </a:ext>
                </a:extLst>
              </a:tr>
              <a:tr h="245532">
                <a:tc gridSpan="5">
                  <a:txBody>
                    <a:bodyPr/>
                    <a:lstStyle/>
                    <a:p>
                      <a:pPr>
                        <a:lnSpc>
                          <a:spcPct val="107000"/>
                        </a:lnSpc>
                        <a:spcAft>
                          <a:spcPts val="800"/>
                        </a:spcAft>
                        <a:tabLst>
                          <a:tab pos="923925" algn="l"/>
                        </a:tabLst>
                      </a:pPr>
                      <a:r>
                        <a:rPr lang="tr-TR" sz="1100">
                          <a:effectLst/>
                        </a:rPr>
                        <a:t>	Toplam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99380222"/>
                  </a:ext>
                </a:extLst>
              </a:tr>
              <a:tr h="245532">
                <a:tc gridSpan="6">
                  <a:txBody>
                    <a:bodyPr/>
                    <a:lstStyle/>
                    <a:p>
                      <a:pPr>
                        <a:lnSpc>
                          <a:spcPct val="107000"/>
                        </a:lnSpc>
                        <a:spcAft>
                          <a:spcPts val="800"/>
                        </a:spcAft>
                      </a:pPr>
                      <a:r>
                        <a:rPr lang="tr-TR" sz="1100" dirty="0">
                          <a:effectLst/>
                        </a:rPr>
                        <a:t>Bu dönem için en az 6 AKTS </a:t>
                      </a:r>
                      <a:r>
                        <a:rPr lang="tr-TR" sz="1100" dirty="0" err="1">
                          <a:effectLst/>
                        </a:rPr>
                        <a:t>lik</a:t>
                      </a:r>
                      <a:r>
                        <a:rPr lang="tr-TR" sz="1100" dirty="0">
                          <a:effectLst/>
                        </a:rPr>
                        <a:t> seçmeli ders seçilecektir.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66311220"/>
                  </a:ext>
                </a:extLst>
              </a:tr>
            </a:tbl>
          </a:graphicData>
        </a:graphic>
      </p:graphicFrame>
      <p:sp>
        <p:nvSpPr>
          <p:cNvPr id="4" name="Veri Yer Tutucusu 3">
            <a:extLst>
              <a:ext uri="{FF2B5EF4-FFF2-40B4-BE49-F238E27FC236}">
                <a16:creationId xmlns:a16="http://schemas.microsoft.com/office/drawing/2014/main" id="{A624E1F9-6CA0-A0AF-AC85-35C60B52BC95}"/>
              </a:ext>
            </a:extLst>
          </p:cNvPr>
          <p:cNvSpPr>
            <a:spLocks noGrp="1"/>
          </p:cNvSpPr>
          <p:nvPr>
            <p:ph type="dt" sz="half" idx="10"/>
          </p:nvPr>
        </p:nvSpPr>
        <p:spPr/>
        <p:txBody>
          <a:bodyPr/>
          <a:lstStyle/>
          <a:p>
            <a:fld id="{3A8333D4-65AD-4FCF-BE22-906DD02500C6}" type="datetime1">
              <a:rPr lang="tr-TR" smtClean="0"/>
              <a:t>22.11.2024</a:t>
            </a:fld>
            <a:endParaRPr lang="tr-TR"/>
          </a:p>
        </p:txBody>
      </p:sp>
      <p:sp>
        <p:nvSpPr>
          <p:cNvPr id="5" name="Alt Bilgi Yer Tutucusu 4">
            <a:extLst>
              <a:ext uri="{FF2B5EF4-FFF2-40B4-BE49-F238E27FC236}">
                <a16:creationId xmlns:a16="http://schemas.microsoft.com/office/drawing/2014/main" id="{074FA7B1-ECBD-435D-CAB8-AC85DDC6D795}"/>
              </a:ext>
            </a:extLst>
          </p:cNvPr>
          <p:cNvSpPr>
            <a:spLocks noGrp="1"/>
          </p:cNvSpPr>
          <p:nvPr>
            <p:ph type="ftr" sz="quarter" idx="11"/>
          </p:nvPr>
        </p:nvSpPr>
        <p:spPr>
          <a:xfrm>
            <a:off x="684212" y="6172200"/>
            <a:ext cx="895780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49EA5C6A-9D1A-B5F8-AF5D-4C44FCEA585A}"/>
              </a:ext>
            </a:extLst>
          </p:cNvPr>
          <p:cNvSpPr>
            <a:spLocks noGrp="1"/>
          </p:cNvSpPr>
          <p:nvPr>
            <p:ph type="sldNum" sz="quarter" idx="12"/>
          </p:nvPr>
        </p:nvSpPr>
        <p:spPr/>
        <p:txBody>
          <a:bodyPr/>
          <a:lstStyle/>
          <a:p>
            <a:fld id="{5F38091C-FB34-446E-A4C9-3CCFC85E7F73}" type="slidenum">
              <a:rPr lang="tr-TR" smtClean="0"/>
              <a:t>19</a:t>
            </a:fld>
            <a:endParaRPr lang="tr-TR"/>
          </a:p>
        </p:txBody>
      </p:sp>
    </p:spTree>
    <p:extLst>
      <p:ext uri="{BB962C8B-B14F-4D97-AF65-F5344CB8AC3E}">
        <p14:creationId xmlns:p14="http://schemas.microsoft.com/office/powerpoint/2010/main" val="207960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81ADD2-DB1F-E886-2106-B4CE1C7081C3}"/>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id="{9EFA63C5-2013-35A3-1F30-E9241EDFA1CE}"/>
              </a:ext>
            </a:extLst>
          </p:cNvPr>
          <p:cNvSpPr>
            <a:spLocks noGrp="1"/>
          </p:cNvSpPr>
          <p:nvPr>
            <p:ph type="subTitle" idx="1"/>
          </p:nvPr>
        </p:nvSpPr>
        <p:spPr/>
        <p:txBody>
          <a:bodyPr/>
          <a:lstStyle/>
          <a:p>
            <a:endParaRPr lang="tr-TR"/>
          </a:p>
        </p:txBody>
      </p:sp>
      <p:sp>
        <p:nvSpPr>
          <p:cNvPr id="4" name="Veri Yer Tutucusu 3">
            <a:extLst>
              <a:ext uri="{FF2B5EF4-FFF2-40B4-BE49-F238E27FC236}">
                <a16:creationId xmlns:a16="http://schemas.microsoft.com/office/drawing/2014/main" id="{6824FC50-81C8-39D0-C023-CD6EF0D6FB7D}"/>
              </a:ext>
            </a:extLst>
          </p:cNvPr>
          <p:cNvSpPr>
            <a:spLocks noGrp="1"/>
          </p:cNvSpPr>
          <p:nvPr>
            <p:ph type="dt" sz="half" idx="10"/>
          </p:nvPr>
        </p:nvSpPr>
        <p:spPr/>
        <p:txBody>
          <a:bodyPr/>
          <a:lstStyle/>
          <a:p>
            <a:fld id="{B2834BDF-A86C-41A7-9F67-9B6B77D8AE98}" type="datetime1">
              <a:rPr lang="tr-TR" smtClean="0"/>
              <a:t>22.11.2024</a:t>
            </a:fld>
            <a:endParaRPr lang="tr-TR"/>
          </a:p>
        </p:txBody>
      </p:sp>
      <p:sp>
        <p:nvSpPr>
          <p:cNvPr id="5" name="Alt Bilgi Yer Tutucusu 4">
            <a:extLst>
              <a:ext uri="{FF2B5EF4-FFF2-40B4-BE49-F238E27FC236}">
                <a16:creationId xmlns:a16="http://schemas.microsoft.com/office/drawing/2014/main" id="{353D1A72-2A93-7611-92D6-C4C21B5DD78A}"/>
              </a:ext>
            </a:extLst>
          </p:cNvPr>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50E03258-1E77-E02F-6F1E-7DD3A9E8CB47}"/>
              </a:ext>
            </a:extLst>
          </p:cNvPr>
          <p:cNvSpPr>
            <a:spLocks noGrp="1"/>
          </p:cNvSpPr>
          <p:nvPr>
            <p:ph type="sldNum" sz="quarter" idx="12"/>
          </p:nvPr>
        </p:nvSpPr>
        <p:spPr/>
        <p:txBody>
          <a:bodyPr/>
          <a:lstStyle/>
          <a:p>
            <a:fld id="{5F38091C-FB34-446E-A4C9-3CCFC85E7F73}" type="slidenum">
              <a:rPr lang="tr-TR" smtClean="0"/>
              <a:t>2</a:t>
            </a:fld>
            <a:endParaRPr lang="tr-TR"/>
          </a:p>
        </p:txBody>
      </p:sp>
      <p:pic>
        <p:nvPicPr>
          <p:cNvPr id="8" name="Resim 7">
            <a:extLst>
              <a:ext uri="{FF2B5EF4-FFF2-40B4-BE49-F238E27FC236}">
                <a16:creationId xmlns:a16="http://schemas.microsoft.com/office/drawing/2014/main" id="{C0636338-9A69-49CB-C84E-1282A04EF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12192000" cy="6010275"/>
          </a:xfrm>
          <a:prstGeom prst="rect">
            <a:avLst/>
          </a:prstGeom>
        </p:spPr>
      </p:pic>
    </p:spTree>
    <p:extLst>
      <p:ext uri="{BB962C8B-B14F-4D97-AF65-F5344CB8AC3E}">
        <p14:creationId xmlns:p14="http://schemas.microsoft.com/office/powerpoint/2010/main" val="152635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çerik Yer Tutucusu 9">
            <a:extLst>
              <a:ext uri="{FF2B5EF4-FFF2-40B4-BE49-F238E27FC236}">
                <a16:creationId xmlns:a16="http://schemas.microsoft.com/office/drawing/2014/main" id="{443BB793-007D-922F-3ECD-A8BA34F53E5E}"/>
              </a:ext>
            </a:extLst>
          </p:cNvPr>
          <p:cNvGraphicFramePr>
            <a:graphicFrameLocks noGrp="1"/>
          </p:cNvGraphicFramePr>
          <p:nvPr>
            <p:ph idx="1"/>
            <p:extLst>
              <p:ext uri="{D42A27DB-BD31-4B8C-83A1-F6EECF244321}">
                <p14:modId xmlns:p14="http://schemas.microsoft.com/office/powerpoint/2010/main" val="4117711166"/>
              </p:ext>
            </p:extLst>
          </p:nvPr>
        </p:nvGraphicFramePr>
        <p:xfrm>
          <a:off x="1055801" y="301658"/>
          <a:ext cx="10048972" cy="4402321"/>
        </p:xfrm>
        <a:graphic>
          <a:graphicData uri="http://schemas.openxmlformats.org/drawingml/2006/table">
            <a:tbl>
              <a:tblPr firstRow="1" firstCol="1" bandRow="1">
                <a:tableStyleId>{5C22544A-7EE6-4342-B048-85BDC9FD1C3A}</a:tableStyleId>
              </a:tblPr>
              <a:tblGrid>
                <a:gridCol w="1758354">
                  <a:extLst>
                    <a:ext uri="{9D8B030D-6E8A-4147-A177-3AD203B41FA5}">
                      <a16:colId xmlns:a16="http://schemas.microsoft.com/office/drawing/2014/main" val="2104387940"/>
                    </a:ext>
                  </a:extLst>
                </a:gridCol>
                <a:gridCol w="5438153">
                  <a:extLst>
                    <a:ext uri="{9D8B030D-6E8A-4147-A177-3AD203B41FA5}">
                      <a16:colId xmlns:a16="http://schemas.microsoft.com/office/drawing/2014/main" val="1589688750"/>
                    </a:ext>
                  </a:extLst>
                </a:gridCol>
                <a:gridCol w="460110">
                  <a:extLst>
                    <a:ext uri="{9D8B030D-6E8A-4147-A177-3AD203B41FA5}">
                      <a16:colId xmlns:a16="http://schemas.microsoft.com/office/drawing/2014/main" val="176280832"/>
                    </a:ext>
                  </a:extLst>
                </a:gridCol>
                <a:gridCol w="459030">
                  <a:extLst>
                    <a:ext uri="{9D8B030D-6E8A-4147-A177-3AD203B41FA5}">
                      <a16:colId xmlns:a16="http://schemas.microsoft.com/office/drawing/2014/main" val="3277814757"/>
                    </a:ext>
                  </a:extLst>
                </a:gridCol>
                <a:gridCol w="765769">
                  <a:extLst>
                    <a:ext uri="{9D8B030D-6E8A-4147-A177-3AD203B41FA5}">
                      <a16:colId xmlns:a16="http://schemas.microsoft.com/office/drawing/2014/main" val="1359850126"/>
                    </a:ext>
                  </a:extLst>
                </a:gridCol>
                <a:gridCol w="1167556">
                  <a:extLst>
                    <a:ext uri="{9D8B030D-6E8A-4147-A177-3AD203B41FA5}">
                      <a16:colId xmlns:a16="http://schemas.microsoft.com/office/drawing/2014/main" val="2944605344"/>
                    </a:ext>
                  </a:extLst>
                </a:gridCol>
              </a:tblGrid>
              <a:tr h="210060">
                <a:tc gridSpan="6">
                  <a:txBody>
                    <a:bodyPr/>
                    <a:lstStyle/>
                    <a:p>
                      <a:pPr>
                        <a:lnSpc>
                          <a:spcPct val="107000"/>
                        </a:lnSpc>
                        <a:spcAft>
                          <a:spcPts val="800"/>
                        </a:spcAft>
                      </a:pPr>
                      <a:r>
                        <a:rPr lang="tr-TR" sz="1100" dirty="0">
                          <a:effectLst/>
                        </a:rPr>
                        <a:t>DÖRDÜNCÜ YARIYIL DÖNEMİ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64944998"/>
                  </a:ext>
                </a:extLst>
              </a:tr>
              <a:tr h="210060">
                <a:tc>
                  <a:txBody>
                    <a:bodyPr/>
                    <a:lstStyle/>
                    <a:p>
                      <a:pPr>
                        <a:lnSpc>
                          <a:spcPct val="107000"/>
                        </a:lnSpc>
                        <a:spcAft>
                          <a:spcPts val="800"/>
                        </a:spcAft>
                      </a:pPr>
                      <a:r>
                        <a:rPr lang="tr-TR" sz="1100">
                          <a:effectLst/>
                        </a:rPr>
                        <a:t>DERS KODU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a:effectLst/>
                        </a:rPr>
                        <a:t>DERS ADI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UK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AKTS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13961914"/>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Alternatif Motorlar ve Yakıt Sistemleri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46990067"/>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Taşıtlar Mekaniği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44847175"/>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Hareket Kontrol Sistemleri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02065162"/>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Emisyon Kontrol Sistemleri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883912"/>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dirty="0">
                          <a:effectLst/>
                        </a:rPr>
                        <a:t>Kaporta ve Boya Teknolojisi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6026258"/>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Servis Yönetimi ve Organizasyon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88427714"/>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Isıtma ve Soğutma Sistemleri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61659857"/>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Otomotivde Yeni Teknolojiler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25108241"/>
                  </a:ext>
                </a:extLst>
              </a:tr>
              <a:tr h="210060">
                <a:tc gridSpan="5">
                  <a:txBody>
                    <a:bodyPr/>
                    <a:lstStyle/>
                    <a:p>
                      <a:pPr>
                        <a:lnSpc>
                          <a:spcPct val="107000"/>
                        </a:lnSpc>
                        <a:spcAft>
                          <a:spcPts val="800"/>
                        </a:spcAft>
                      </a:pPr>
                      <a:r>
                        <a:rPr lang="tr-TR" sz="1100">
                          <a:effectLst/>
                        </a:rPr>
                        <a:t>Mesleki /Zorunlu Dersler Toplamı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25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6883272"/>
                  </a:ext>
                </a:extLst>
              </a:tr>
              <a:tr h="210060">
                <a:tc gridSpan="5">
                  <a:txBody>
                    <a:bodyPr/>
                    <a:lstStyle/>
                    <a:p>
                      <a:pPr>
                        <a:lnSpc>
                          <a:spcPct val="107000"/>
                        </a:lnSpc>
                        <a:spcAft>
                          <a:spcPts val="800"/>
                        </a:spcAft>
                      </a:pPr>
                      <a:r>
                        <a:rPr lang="tr-TR" sz="1100">
                          <a:effectLst/>
                        </a:rPr>
                        <a:t> Seçmeli Dersler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86836930"/>
                  </a:ext>
                </a:extLst>
              </a:tr>
              <a:tr h="210060">
                <a:tc>
                  <a:txBody>
                    <a:bodyPr/>
                    <a:lstStyle/>
                    <a:p>
                      <a:pPr>
                        <a:lnSpc>
                          <a:spcPct val="107000"/>
                        </a:lnSpc>
                        <a:spcAft>
                          <a:spcPts val="800"/>
                        </a:spcAft>
                      </a:pPr>
                      <a:r>
                        <a:rPr lang="tr-TR" sz="11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Araştırma Yöntem ve Teknikleri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95291353"/>
                  </a:ext>
                </a:extLst>
              </a:tr>
              <a:tr h="210060">
                <a:tc>
                  <a:txBody>
                    <a:bodyPr/>
                    <a:lstStyle/>
                    <a:p>
                      <a:pPr>
                        <a:lnSpc>
                          <a:spcPct val="107000"/>
                        </a:lnSpc>
                        <a:spcAft>
                          <a:spcPts val="800"/>
                        </a:spcAft>
                      </a:pPr>
                      <a:r>
                        <a:rPr lang="tr-TR" sz="11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Girişimcilik ve Küçük İşletme Yönetimi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10400306"/>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Taşıt Tasarımı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48571084"/>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dirty="0">
                          <a:effectLst/>
                        </a:rPr>
                        <a:t>Mesleki Yabancı Dil-I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97505837"/>
                  </a:ext>
                </a:extLst>
              </a:tr>
              <a:tr h="201121">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Isı Transferi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43050534"/>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Motor Yenileştirme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31970586"/>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a:effectLst/>
                        </a:rPr>
                        <a:t>Bilgisayar Kontrollü Takım Tezgâhları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63008226"/>
                  </a:ext>
                </a:extLst>
              </a:tr>
              <a:tr h="210060">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tr-TR" sz="1100" dirty="0">
                          <a:effectLst/>
                        </a:rPr>
                        <a:t>İşletme Yönetimi – 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1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03336205"/>
                  </a:ext>
                </a:extLst>
              </a:tr>
              <a:tr h="210060">
                <a:tc gridSpan="5">
                  <a:txBody>
                    <a:bodyPr/>
                    <a:lstStyle/>
                    <a:p>
                      <a:pPr>
                        <a:lnSpc>
                          <a:spcPct val="107000"/>
                        </a:lnSpc>
                        <a:spcAft>
                          <a:spcPts val="800"/>
                        </a:spcAft>
                        <a:tabLst>
                          <a:tab pos="923925" algn="l"/>
                        </a:tabLst>
                      </a:pPr>
                      <a:r>
                        <a:rPr lang="tr-TR" sz="1100">
                          <a:effectLst/>
                        </a:rPr>
                        <a:t>	Toplam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800"/>
                        </a:spcAft>
                      </a:pPr>
                      <a:r>
                        <a:rPr lang="tr-TR" sz="1100" dirty="0">
                          <a:effectLst/>
                        </a:rPr>
                        <a:t>30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7904610"/>
                  </a:ext>
                </a:extLst>
              </a:tr>
            </a:tbl>
          </a:graphicData>
        </a:graphic>
      </p:graphicFrame>
      <p:sp>
        <p:nvSpPr>
          <p:cNvPr id="4" name="Veri Yer Tutucusu 3">
            <a:extLst>
              <a:ext uri="{FF2B5EF4-FFF2-40B4-BE49-F238E27FC236}">
                <a16:creationId xmlns:a16="http://schemas.microsoft.com/office/drawing/2014/main" id="{4194ACFF-DD9D-3B8B-47E7-25448E398909}"/>
              </a:ext>
            </a:extLst>
          </p:cNvPr>
          <p:cNvSpPr>
            <a:spLocks noGrp="1"/>
          </p:cNvSpPr>
          <p:nvPr>
            <p:ph type="dt" sz="half" idx="10"/>
          </p:nvPr>
        </p:nvSpPr>
        <p:spPr/>
        <p:txBody>
          <a:bodyPr/>
          <a:lstStyle/>
          <a:p>
            <a:fld id="{799F34ED-06F1-4C54-973E-CCB7A57104E9}" type="datetime1">
              <a:rPr lang="tr-TR" smtClean="0"/>
              <a:t>22.11.2024</a:t>
            </a:fld>
            <a:endParaRPr lang="tr-TR"/>
          </a:p>
        </p:txBody>
      </p:sp>
      <p:sp>
        <p:nvSpPr>
          <p:cNvPr id="5" name="Alt Bilgi Yer Tutucusu 4">
            <a:extLst>
              <a:ext uri="{FF2B5EF4-FFF2-40B4-BE49-F238E27FC236}">
                <a16:creationId xmlns:a16="http://schemas.microsoft.com/office/drawing/2014/main" id="{55AE06C1-96B5-02FE-C346-070FCDC18A97}"/>
              </a:ext>
            </a:extLst>
          </p:cNvPr>
          <p:cNvSpPr>
            <a:spLocks noGrp="1"/>
          </p:cNvSpPr>
          <p:nvPr>
            <p:ph type="ftr" sz="quarter" idx="11"/>
          </p:nvPr>
        </p:nvSpPr>
        <p:spPr>
          <a:xfrm>
            <a:off x="684211" y="6172200"/>
            <a:ext cx="89455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65A99FA2-DD95-9DF2-FCF5-1DDD20D9633E}"/>
              </a:ext>
            </a:extLst>
          </p:cNvPr>
          <p:cNvSpPr>
            <a:spLocks noGrp="1"/>
          </p:cNvSpPr>
          <p:nvPr>
            <p:ph type="sldNum" sz="quarter" idx="12"/>
          </p:nvPr>
        </p:nvSpPr>
        <p:spPr/>
        <p:txBody>
          <a:bodyPr/>
          <a:lstStyle/>
          <a:p>
            <a:fld id="{5F38091C-FB34-446E-A4C9-3CCFC85E7F73}" type="slidenum">
              <a:rPr lang="tr-TR" smtClean="0"/>
              <a:t>20</a:t>
            </a:fld>
            <a:endParaRPr lang="tr-TR"/>
          </a:p>
        </p:txBody>
      </p:sp>
      <p:sp>
        <p:nvSpPr>
          <p:cNvPr id="12" name="Metin kutusu 11">
            <a:extLst>
              <a:ext uri="{FF2B5EF4-FFF2-40B4-BE49-F238E27FC236}">
                <a16:creationId xmlns:a16="http://schemas.microsoft.com/office/drawing/2014/main" id="{AEDDA53A-DBC3-E169-6E9E-B9D98D3959B4}"/>
              </a:ext>
            </a:extLst>
          </p:cNvPr>
          <p:cNvSpPr txBox="1"/>
          <p:nvPr/>
        </p:nvSpPr>
        <p:spPr>
          <a:xfrm>
            <a:off x="527901" y="4637988"/>
            <a:ext cx="9643621" cy="646331"/>
          </a:xfrm>
          <a:prstGeom prst="rect">
            <a:avLst/>
          </a:prstGeom>
          <a:noFill/>
        </p:spPr>
        <p:txBody>
          <a:bodyPr wrap="square">
            <a:spAutoFit/>
          </a:bodyPr>
          <a:lstStyle/>
          <a:p>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endParaRPr lang="tr-TR" altLang="tr-TR" sz="1200" dirty="0">
              <a:latin typeface="Calibri" panose="020F0502020204030204" pitchFamily="34" charset="0"/>
              <a:ea typeface="Times New Roman" panose="02020603050405020304" pitchFamily="18" charset="0"/>
              <a:cs typeface="Times New Roman" panose="02020603050405020304" pitchFamily="18" charset="0"/>
            </a:endParaRPr>
          </a:p>
          <a:p>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Bu dönem için en az 5 AKTS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lik</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seçmeli ders seçilecektir.</a:t>
            </a:r>
            <a:endParaRPr lang="tr-TR" sz="1200" dirty="0"/>
          </a:p>
        </p:txBody>
      </p:sp>
      <p:sp>
        <p:nvSpPr>
          <p:cNvPr id="14" name="Metin kutusu 13">
            <a:extLst>
              <a:ext uri="{FF2B5EF4-FFF2-40B4-BE49-F238E27FC236}">
                <a16:creationId xmlns:a16="http://schemas.microsoft.com/office/drawing/2014/main" id="{835B326C-9A0C-65BE-989B-1C1D4D08FA10}"/>
              </a:ext>
            </a:extLst>
          </p:cNvPr>
          <p:cNvSpPr txBox="1"/>
          <p:nvPr/>
        </p:nvSpPr>
        <p:spPr>
          <a:xfrm>
            <a:off x="838200" y="5011395"/>
            <a:ext cx="9446442" cy="979435"/>
          </a:xfrm>
          <a:prstGeom prst="rect">
            <a:avLst/>
          </a:prstGeom>
          <a:noFill/>
        </p:spPr>
        <p:txBody>
          <a:bodyPr wrap="square">
            <a:spAutoFit/>
          </a:bodyPr>
          <a:lstStyle/>
          <a:p>
            <a:pPr>
              <a:lnSpc>
                <a:spcPct val="107000"/>
              </a:lnSpc>
              <a:spcAft>
                <a:spcPts val="800"/>
              </a:spcAft>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tr-TR"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 </a:t>
            </a: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Teori </a:t>
            </a: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 </a:t>
            </a: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Uygulama </a:t>
            </a: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UK: </a:t>
            </a: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Ulusal Kredi </a:t>
            </a: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AKTS: </a:t>
            </a: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Avrupa Kredi Transfer Sistemi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93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42000D-73B3-8BAA-0018-B67F76AA7653}"/>
              </a:ext>
            </a:extLst>
          </p:cNvPr>
          <p:cNvSpPr>
            <a:spLocks noGrp="1"/>
          </p:cNvSpPr>
          <p:nvPr>
            <p:ph idx="1"/>
          </p:nvPr>
        </p:nvSpPr>
        <p:spPr>
          <a:xfrm>
            <a:off x="838200" y="2190750"/>
            <a:ext cx="10515600" cy="1657350"/>
          </a:xfrm>
        </p:spPr>
        <p:txBody>
          <a:bodyPr>
            <a:normAutofit fontScale="92500"/>
          </a:bodyPr>
          <a:lstStyle/>
          <a:p>
            <a:pPr marL="0" indent="0" algn="ctr">
              <a:buNone/>
            </a:pPr>
            <a:r>
              <a:rPr lang="tr-TR" sz="8000" dirty="0">
                <a:solidFill>
                  <a:schemeClr val="bg1"/>
                </a:solidFill>
              </a:rPr>
              <a:t>OTOMOTİV ATÖLYEMİZ</a:t>
            </a:r>
          </a:p>
        </p:txBody>
      </p:sp>
      <p:sp>
        <p:nvSpPr>
          <p:cNvPr id="4" name="Veri Yer Tutucusu 3">
            <a:extLst>
              <a:ext uri="{FF2B5EF4-FFF2-40B4-BE49-F238E27FC236}">
                <a16:creationId xmlns:a16="http://schemas.microsoft.com/office/drawing/2014/main" id="{CE19E61E-9C28-26AC-6C7E-7FC3DEA1421B}"/>
              </a:ext>
            </a:extLst>
          </p:cNvPr>
          <p:cNvSpPr>
            <a:spLocks noGrp="1"/>
          </p:cNvSpPr>
          <p:nvPr>
            <p:ph type="dt" sz="half" idx="10"/>
          </p:nvPr>
        </p:nvSpPr>
        <p:spPr/>
        <p:txBody>
          <a:bodyPr/>
          <a:lstStyle/>
          <a:p>
            <a:fld id="{53FD6397-6F47-4942-924F-8D974D456189}" type="datetime1">
              <a:rPr lang="tr-TR" smtClean="0"/>
              <a:t>22.11.2024</a:t>
            </a:fld>
            <a:endParaRPr lang="tr-TR"/>
          </a:p>
        </p:txBody>
      </p:sp>
      <p:sp>
        <p:nvSpPr>
          <p:cNvPr id="5" name="Alt Bilgi Yer Tutucusu 4">
            <a:extLst>
              <a:ext uri="{FF2B5EF4-FFF2-40B4-BE49-F238E27FC236}">
                <a16:creationId xmlns:a16="http://schemas.microsoft.com/office/drawing/2014/main" id="{E9A7E8C5-1308-2242-6708-18EDF0D42408}"/>
              </a:ext>
            </a:extLst>
          </p:cNvPr>
          <p:cNvSpPr>
            <a:spLocks noGrp="1"/>
          </p:cNvSpPr>
          <p:nvPr>
            <p:ph type="ftr" sz="quarter" idx="11"/>
          </p:nvPr>
        </p:nvSpPr>
        <p:spPr>
          <a:xfrm>
            <a:off x="684212" y="6172200"/>
            <a:ext cx="8974138" cy="365125"/>
          </a:xfrm>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0479FF31-AF69-8EB9-5E3F-CA007205909A}"/>
              </a:ext>
            </a:extLst>
          </p:cNvPr>
          <p:cNvSpPr>
            <a:spLocks noGrp="1"/>
          </p:cNvSpPr>
          <p:nvPr>
            <p:ph type="sldNum" sz="quarter" idx="12"/>
          </p:nvPr>
        </p:nvSpPr>
        <p:spPr/>
        <p:txBody>
          <a:bodyPr/>
          <a:lstStyle/>
          <a:p>
            <a:fld id="{5F38091C-FB34-446E-A4C9-3CCFC85E7F73}" type="slidenum">
              <a:rPr lang="tr-TR" smtClean="0"/>
              <a:t>21</a:t>
            </a:fld>
            <a:endParaRPr lang="tr-TR"/>
          </a:p>
        </p:txBody>
      </p:sp>
    </p:spTree>
    <p:extLst>
      <p:ext uri="{BB962C8B-B14F-4D97-AF65-F5344CB8AC3E}">
        <p14:creationId xmlns:p14="http://schemas.microsoft.com/office/powerpoint/2010/main" val="1490894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5D78A51F-3ECB-0116-2E1C-D60F99BE6E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900" y="685800"/>
            <a:ext cx="8037512" cy="5200650"/>
          </a:xfrm>
        </p:spPr>
      </p:pic>
      <p:sp>
        <p:nvSpPr>
          <p:cNvPr id="4" name="Veri Yer Tutucusu 3">
            <a:extLst>
              <a:ext uri="{FF2B5EF4-FFF2-40B4-BE49-F238E27FC236}">
                <a16:creationId xmlns:a16="http://schemas.microsoft.com/office/drawing/2014/main" id="{B611AC87-8AAA-6964-CF59-0D00FD2CCF33}"/>
              </a:ext>
            </a:extLst>
          </p:cNvPr>
          <p:cNvSpPr>
            <a:spLocks noGrp="1"/>
          </p:cNvSpPr>
          <p:nvPr>
            <p:ph type="dt" sz="half" idx="10"/>
          </p:nvPr>
        </p:nvSpPr>
        <p:spPr/>
        <p:txBody>
          <a:bodyPr/>
          <a:lstStyle/>
          <a:p>
            <a:fld id="{96F32AF3-D267-4AC5-B66B-65F9637E26BB}" type="datetime1">
              <a:rPr lang="tr-TR" smtClean="0"/>
              <a:t>22.11.2024</a:t>
            </a:fld>
            <a:endParaRPr lang="tr-TR"/>
          </a:p>
        </p:txBody>
      </p:sp>
      <p:sp>
        <p:nvSpPr>
          <p:cNvPr id="5" name="Alt Bilgi Yer Tutucusu 4">
            <a:extLst>
              <a:ext uri="{FF2B5EF4-FFF2-40B4-BE49-F238E27FC236}">
                <a16:creationId xmlns:a16="http://schemas.microsoft.com/office/drawing/2014/main" id="{0FB372E2-1992-1BB0-D583-174751F6B69B}"/>
              </a:ext>
            </a:extLst>
          </p:cNvPr>
          <p:cNvSpPr>
            <a:spLocks noGrp="1"/>
          </p:cNvSpPr>
          <p:nvPr>
            <p:ph type="ftr" sz="quarter" idx="11"/>
          </p:nvPr>
        </p:nvSpPr>
        <p:spPr>
          <a:xfrm>
            <a:off x="684211" y="6172200"/>
            <a:ext cx="87550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7FB1E339-20A4-FBB8-42CE-BB6BE59D2EC1}"/>
              </a:ext>
            </a:extLst>
          </p:cNvPr>
          <p:cNvSpPr>
            <a:spLocks noGrp="1"/>
          </p:cNvSpPr>
          <p:nvPr>
            <p:ph type="sldNum" sz="quarter" idx="12"/>
          </p:nvPr>
        </p:nvSpPr>
        <p:spPr/>
        <p:txBody>
          <a:bodyPr/>
          <a:lstStyle/>
          <a:p>
            <a:fld id="{5F38091C-FB34-446E-A4C9-3CCFC85E7F73}" type="slidenum">
              <a:rPr lang="tr-TR" smtClean="0"/>
              <a:t>22</a:t>
            </a:fld>
            <a:endParaRPr lang="tr-TR"/>
          </a:p>
        </p:txBody>
      </p:sp>
    </p:spTree>
    <p:extLst>
      <p:ext uri="{BB962C8B-B14F-4D97-AF65-F5344CB8AC3E}">
        <p14:creationId xmlns:p14="http://schemas.microsoft.com/office/powerpoint/2010/main" val="71766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6FF626E-E607-9D48-981E-C6E84BD60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3744" y="320675"/>
            <a:ext cx="8349456" cy="5499099"/>
          </a:xfrm>
        </p:spPr>
      </p:pic>
      <p:sp>
        <p:nvSpPr>
          <p:cNvPr id="4" name="Veri Yer Tutucusu 3">
            <a:extLst>
              <a:ext uri="{FF2B5EF4-FFF2-40B4-BE49-F238E27FC236}">
                <a16:creationId xmlns:a16="http://schemas.microsoft.com/office/drawing/2014/main" id="{F96B3FE3-0334-0D6A-D829-BA948A8D953A}"/>
              </a:ext>
            </a:extLst>
          </p:cNvPr>
          <p:cNvSpPr>
            <a:spLocks noGrp="1"/>
          </p:cNvSpPr>
          <p:nvPr>
            <p:ph type="dt" sz="half" idx="10"/>
          </p:nvPr>
        </p:nvSpPr>
        <p:spPr/>
        <p:txBody>
          <a:bodyPr/>
          <a:lstStyle/>
          <a:p>
            <a:fld id="{4CED405B-53A2-47A8-B9E3-B9B76E02DFF6}" type="datetime1">
              <a:rPr lang="tr-TR" smtClean="0"/>
              <a:t>22.11.2024</a:t>
            </a:fld>
            <a:endParaRPr lang="tr-TR"/>
          </a:p>
        </p:txBody>
      </p:sp>
      <p:sp>
        <p:nvSpPr>
          <p:cNvPr id="5" name="Alt Bilgi Yer Tutucusu 4">
            <a:extLst>
              <a:ext uri="{FF2B5EF4-FFF2-40B4-BE49-F238E27FC236}">
                <a16:creationId xmlns:a16="http://schemas.microsoft.com/office/drawing/2014/main" id="{E97D60EC-B64A-CBD3-A709-6794CC268B6F}"/>
              </a:ext>
            </a:extLst>
          </p:cNvPr>
          <p:cNvSpPr>
            <a:spLocks noGrp="1"/>
          </p:cNvSpPr>
          <p:nvPr>
            <p:ph type="ftr" sz="quarter" idx="11"/>
          </p:nvPr>
        </p:nvSpPr>
        <p:spPr>
          <a:xfrm>
            <a:off x="684211" y="6172200"/>
            <a:ext cx="896461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E5AB6E2A-B565-058E-3B06-2D85D0108E07}"/>
              </a:ext>
            </a:extLst>
          </p:cNvPr>
          <p:cNvSpPr>
            <a:spLocks noGrp="1"/>
          </p:cNvSpPr>
          <p:nvPr>
            <p:ph type="sldNum" sz="quarter" idx="12"/>
          </p:nvPr>
        </p:nvSpPr>
        <p:spPr/>
        <p:txBody>
          <a:bodyPr/>
          <a:lstStyle/>
          <a:p>
            <a:fld id="{5F38091C-FB34-446E-A4C9-3CCFC85E7F73}" type="slidenum">
              <a:rPr lang="tr-TR" smtClean="0"/>
              <a:t>23</a:t>
            </a:fld>
            <a:endParaRPr lang="tr-TR"/>
          </a:p>
        </p:txBody>
      </p:sp>
    </p:spTree>
    <p:extLst>
      <p:ext uri="{BB962C8B-B14F-4D97-AF65-F5344CB8AC3E}">
        <p14:creationId xmlns:p14="http://schemas.microsoft.com/office/powerpoint/2010/main" val="356233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C3D161-75AC-7203-37D3-BD4D67F178F4}"/>
              </a:ext>
            </a:extLst>
          </p:cNvPr>
          <p:cNvSpPr>
            <a:spLocks noGrp="1"/>
          </p:cNvSpPr>
          <p:nvPr>
            <p:ph idx="1"/>
          </p:nvPr>
        </p:nvSpPr>
        <p:spPr>
          <a:xfrm>
            <a:off x="838200" y="1047751"/>
            <a:ext cx="10515600" cy="3905250"/>
          </a:xfrm>
        </p:spPr>
        <p:txBody>
          <a:bodyPr>
            <a:normAutofit lnSpcReduction="10000"/>
          </a:bodyPr>
          <a:lstStyle/>
          <a:p>
            <a:pPr marL="0" indent="0" algn="ctr">
              <a:buNone/>
            </a:pPr>
            <a:r>
              <a:rPr lang="tr-TR" sz="5400" b="1" dirty="0">
                <a:solidFill>
                  <a:schemeClr val="bg1"/>
                </a:solidFill>
              </a:rPr>
              <a:t>FORD OTOMOTİV FİRMASI TARAFINDAN EĞİTİM – ÖĞRETİM AMAÇLI OLARAK BÖLÜMÜMÜZE BAĞIŞLANAN MOTORLU TAŞIT </a:t>
            </a:r>
          </a:p>
        </p:txBody>
      </p:sp>
      <p:sp>
        <p:nvSpPr>
          <p:cNvPr id="4" name="Veri Yer Tutucusu 3">
            <a:extLst>
              <a:ext uri="{FF2B5EF4-FFF2-40B4-BE49-F238E27FC236}">
                <a16:creationId xmlns:a16="http://schemas.microsoft.com/office/drawing/2014/main" id="{E46DF3F6-624E-8B91-0790-FA66D6022ED8}"/>
              </a:ext>
            </a:extLst>
          </p:cNvPr>
          <p:cNvSpPr>
            <a:spLocks noGrp="1"/>
          </p:cNvSpPr>
          <p:nvPr>
            <p:ph type="dt" sz="half" idx="10"/>
          </p:nvPr>
        </p:nvSpPr>
        <p:spPr/>
        <p:txBody>
          <a:bodyPr/>
          <a:lstStyle/>
          <a:p>
            <a:fld id="{3F012C28-A0C0-4DF0-A457-068516F465F2}" type="datetime1">
              <a:rPr lang="tr-TR" smtClean="0"/>
              <a:t>22.11.2024</a:t>
            </a:fld>
            <a:endParaRPr lang="tr-TR"/>
          </a:p>
        </p:txBody>
      </p:sp>
      <p:sp>
        <p:nvSpPr>
          <p:cNvPr id="5" name="Alt Bilgi Yer Tutucusu 4">
            <a:extLst>
              <a:ext uri="{FF2B5EF4-FFF2-40B4-BE49-F238E27FC236}">
                <a16:creationId xmlns:a16="http://schemas.microsoft.com/office/drawing/2014/main" id="{143E020A-3A6B-326E-3992-002C7F95EBC4}"/>
              </a:ext>
            </a:extLst>
          </p:cNvPr>
          <p:cNvSpPr>
            <a:spLocks noGrp="1"/>
          </p:cNvSpPr>
          <p:nvPr>
            <p:ph type="ftr" sz="quarter" idx="11"/>
          </p:nvPr>
        </p:nvSpPr>
        <p:spPr>
          <a:xfrm>
            <a:off x="684212" y="6172200"/>
            <a:ext cx="912653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C4F7B053-8834-C476-8614-BA52EE081A5B}"/>
              </a:ext>
            </a:extLst>
          </p:cNvPr>
          <p:cNvSpPr>
            <a:spLocks noGrp="1"/>
          </p:cNvSpPr>
          <p:nvPr>
            <p:ph type="sldNum" sz="quarter" idx="12"/>
          </p:nvPr>
        </p:nvSpPr>
        <p:spPr/>
        <p:txBody>
          <a:bodyPr/>
          <a:lstStyle/>
          <a:p>
            <a:fld id="{5F38091C-FB34-446E-A4C9-3CCFC85E7F73}" type="slidenum">
              <a:rPr lang="tr-TR" smtClean="0"/>
              <a:t>24</a:t>
            </a:fld>
            <a:endParaRPr lang="tr-TR"/>
          </a:p>
        </p:txBody>
      </p:sp>
    </p:spTree>
    <p:extLst>
      <p:ext uri="{BB962C8B-B14F-4D97-AF65-F5344CB8AC3E}">
        <p14:creationId xmlns:p14="http://schemas.microsoft.com/office/powerpoint/2010/main" val="1163109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BF615D3F-A990-2201-957C-9D5A33DB1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026" y="133351"/>
            <a:ext cx="7543800" cy="5934074"/>
          </a:xfrm>
        </p:spPr>
      </p:pic>
      <p:sp>
        <p:nvSpPr>
          <p:cNvPr id="4" name="Veri Yer Tutucusu 3">
            <a:extLst>
              <a:ext uri="{FF2B5EF4-FFF2-40B4-BE49-F238E27FC236}">
                <a16:creationId xmlns:a16="http://schemas.microsoft.com/office/drawing/2014/main" id="{57E37931-10DD-5717-E399-541422CAA143}"/>
              </a:ext>
            </a:extLst>
          </p:cNvPr>
          <p:cNvSpPr>
            <a:spLocks noGrp="1"/>
          </p:cNvSpPr>
          <p:nvPr>
            <p:ph type="dt" sz="half" idx="10"/>
          </p:nvPr>
        </p:nvSpPr>
        <p:spPr/>
        <p:txBody>
          <a:bodyPr/>
          <a:lstStyle/>
          <a:p>
            <a:fld id="{5133DEC4-5958-48B4-A322-2CC8043B26F0}" type="datetime1">
              <a:rPr lang="tr-TR" smtClean="0"/>
              <a:t>22.11.2024</a:t>
            </a:fld>
            <a:endParaRPr lang="tr-TR"/>
          </a:p>
        </p:txBody>
      </p:sp>
      <p:sp>
        <p:nvSpPr>
          <p:cNvPr id="5" name="Alt Bilgi Yer Tutucusu 4">
            <a:extLst>
              <a:ext uri="{FF2B5EF4-FFF2-40B4-BE49-F238E27FC236}">
                <a16:creationId xmlns:a16="http://schemas.microsoft.com/office/drawing/2014/main" id="{0FDE207A-0F6D-CAB0-91DD-CF3D11773528}"/>
              </a:ext>
            </a:extLst>
          </p:cNvPr>
          <p:cNvSpPr>
            <a:spLocks noGrp="1"/>
          </p:cNvSpPr>
          <p:nvPr>
            <p:ph type="ftr" sz="quarter" idx="11"/>
          </p:nvPr>
        </p:nvSpPr>
        <p:spPr>
          <a:xfrm>
            <a:off x="684211" y="6172200"/>
            <a:ext cx="90979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F3E5EE4F-BFA0-3065-4F13-7258CAC3F1AF}"/>
              </a:ext>
            </a:extLst>
          </p:cNvPr>
          <p:cNvSpPr>
            <a:spLocks noGrp="1"/>
          </p:cNvSpPr>
          <p:nvPr>
            <p:ph type="sldNum" sz="quarter" idx="12"/>
          </p:nvPr>
        </p:nvSpPr>
        <p:spPr/>
        <p:txBody>
          <a:bodyPr/>
          <a:lstStyle/>
          <a:p>
            <a:fld id="{5F38091C-FB34-446E-A4C9-3CCFC85E7F73}" type="slidenum">
              <a:rPr lang="tr-TR" smtClean="0"/>
              <a:t>25</a:t>
            </a:fld>
            <a:endParaRPr lang="tr-TR"/>
          </a:p>
        </p:txBody>
      </p:sp>
    </p:spTree>
    <p:extLst>
      <p:ext uri="{BB962C8B-B14F-4D97-AF65-F5344CB8AC3E}">
        <p14:creationId xmlns:p14="http://schemas.microsoft.com/office/powerpoint/2010/main" val="76657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6C3C3B14-9BAD-C3FE-9BE1-48892CCD14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300" y="320675"/>
            <a:ext cx="8629650" cy="5692511"/>
          </a:xfrm>
        </p:spPr>
      </p:pic>
      <p:sp>
        <p:nvSpPr>
          <p:cNvPr id="4" name="Veri Yer Tutucusu 3">
            <a:extLst>
              <a:ext uri="{FF2B5EF4-FFF2-40B4-BE49-F238E27FC236}">
                <a16:creationId xmlns:a16="http://schemas.microsoft.com/office/drawing/2014/main" id="{C66D2D55-A2B5-D2E2-0E48-D8C3B3938780}"/>
              </a:ext>
            </a:extLst>
          </p:cNvPr>
          <p:cNvSpPr>
            <a:spLocks noGrp="1"/>
          </p:cNvSpPr>
          <p:nvPr>
            <p:ph type="dt" sz="half" idx="10"/>
          </p:nvPr>
        </p:nvSpPr>
        <p:spPr/>
        <p:txBody>
          <a:bodyPr/>
          <a:lstStyle/>
          <a:p>
            <a:fld id="{F0668524-8617-427D-8A89-935EB6006FF0}" type="datetime1">
              <a:rPr lang="tr-TR" smtClean="0"/>
              <a:t>22.11.2024</a:t>
            </a:fld>
            <a:endParaRPr lang="tr-TR"/>
          </a:p>
        </p:txBody>
      </p:sp>
      <p:sp>
        <p:nvSpPr>
          <p:cNvPr id="5" name="Alt Bilgi Yer Tutucusu 4">
            <a:extLst>
              <a:ext uri="{FF2B5EF4-FFF2-40B4-BE49-F238E27FC236}">
                <a16:creationId xmlns:a16="http://schemas.microsoft.com/office/drawing/2014/main" id="{AFDE9BD1-51B8-83A1-2ABA-BAD7E3491395}"/>
              </a:ext>
            </a:extLst>
          </p:cNvPr>
          <p:cNvSpPr>
            <a:spLocks noGrp="1"/>
          </p:cNvSpPr>
          <p:nvPr>
            <p:ph type="ftr" sz="quarter" idx="11"/>
          </p:nvPr>
        </p:nvSpPr>
        <p:spPr>
          <a:xfrm>
            <a:off x="684211" y="6172200"/>
            <a:ext cx="90979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B0393D37-B207-F503-15E3-3780BE588706}"/>
              </a:ext>
            </a:extLst>
          </p:cNvPr>
          <p:cNvSpPr>
            <a:spLocks noGrp="1"/>
          </p:cNvSpPr>
          <p:nvPr>
            <p:ph type="sldNum" sz="quarter" idx="12"/>
          </p:nvPr>
        </p:nvSpPr>
        <p:spPr/>
        <p:txBody>
          <a:bodyPr/>
          <a:lstStyle/>
          <a:p>
            <a:fld id="{5F38091C-FB34-446E-A4C9-3CCFC85E7F73}" type="slidenum">
              <a:rPr lang="tr-TR" smtClean="0"/>
              <a:t>26</a:t>
            </a:fld>
            <a:endParaRPr lang="tr-TR"/>
          </a:p>
        </p:txBody>
      </p:sp>
    </p:spTree>
    <p:extLst>
      <p:ext uri="{BB962C8B-B14F-4D97-AF65-F5344CB8AC3E}">
        <p14:creationId xmlns:p14="http://schemas.microsoft.com/office/powerpoint/2010/main" val="1906282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6850523E-0CEA-6B26-EA51-933E879CA4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900" y="609600"/>
            <a:ext cx="8496300" cy="5353050"/>
          </a:xfrm>
        </p:spPr>
      </p:pic>
      <p:sp>
        <p:nvSpPr>
          <p:cNvPr id="4" name="Veri Yer Tutucusu 3">
            <a:extLst>
              <a:ext uri="{FF2B5EF4-FFF2-40B4-BE49-F238E27FC236}">
                <a16:creationId xmlns:a16="http://schemas.microsoft.com/office/drawing/2014/main" id="{44ABA192-68E6-C381-693C-D7D0A864DD8B}"/>
              </a:ext>
            </a:extLst>
          </p:cNvPr>
          <p:cNvSpPr>
            <a:spLocks noGrp="1"/>
          </p:cNvSpPr>
          <p:nvPr>
            <p:ph type="dt" sz="half" idx="10"/>
          </p:nvPr>
        </p:nvSpPr>
        <p:spPr/>
        <p:txBody>
          <a:bodyPr/>
          <a:lstStyle/>
          <a:p>
            <a:fld id="{23FB8717-05E8-4465-BDE0-34FD1CC09C7E}" type="datetime1">
              <a:rPr lang="tr-TR" smtClean="0"/>
              <a:t>22.11.2024</a:t>
            </a:fld>
            <a:endParaRPr lang="tr-TR"/>
          </a:p>
        </p:txBody>
      </p:sp>
      <p:sp>
        <p:nvSpPr>
          <p:cNvPr id="5" name="Alt Bilgi Yer Tutucusu 4">
            <a:extLst>
              <a:ext uri="{FF2B5EF4-FFF2-40B4-BE49-F238E27FC236}">
                <a16:creationId xmlns:a16="http://schemas.microsoft.com/office/drawing/2014/main" id="{BD93505D-C5E2-9F08-14F4-8B579592BA76}"/>
              </a:ext>
            </a:extLst>
          </p:cNvPr>
          <p:cNvSpPr>
            <a:spLocks noGrp="1"/>
          </p:cNvSpPr>
          <p:nvPr>
            <p:ph type="ftr" sz="quarter" idx="11"/>
          </p:nvPr>
        </p:nvSpPr>
        <p:spPr>
          <a:xfrm>
            <a:off x="684211" y="6172200"/>
            <a:ext cx="888841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93CD1A39-1468-C34B-A807-8E086BFB8473}"/>
              </a:ext>
            </a:extLst>
          </p:cNvPr>
          <p:cNvSpPr>
            <a:spLocks noGrp="1"/>
          </p:cNvSpPr>
          <p:nvPr>
            <p:ph type="sldNum" sz="quarter" idx="12"/>
          </p:nvPr>
        </p:nvSpPr>
        <p:spPr/>
        <p:txBody>
          <a:bodyPr/>
          <a:lstStyle/>
          <a:p>
            <a:fld id="{5F38091C-FB34-446E-A4C9-3CCFC85E7F73}" type="slidenum">
              <a:rPr lang="tr-TR" smtClean="0"/>
              <a:t>27</a:t>
            </a:fld>
            <a:endParaRPr lang="tr-TR"/>
          </a:p>
        </p:txBody>
      </p:sp>
    </p:spTree>
    <p:extLst>
      <p:ext uri="{BB962C8B-B14F-4D97-AF65-F5344CB8AC3E}">
        <p14:creationId xmlns:p14="http://schemas.microsoft.com/office/powerpoint/2010/main" val="356967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DE3AC9C-F5CF-1105-58A2-6290A66F88D7}"/>
              </a:ext>
            </a:extLst>
          </p:cNvPr>
          <p:cNvSpPr>
            <a:spLocks noGrp="1"/>
          </p:cNvSpPr>
          <p:nvPr>
            <p:ph idx="1"/>
          </p:nvPr>
        </p:nvSpPr>
        <p:spPr>
          <a:xfrm>
            <a:off x="838200" y="1638300"/>
            <a:ext cx="10515600" cy="3581400"/>
          </a:xfrm>
        </p:spPr>
        <p:txBody>
          <a:bodyPr>
            <a:normAutofit/>
          </a:bodyPr>
          <a:lstStyle/>
          <a:p>
            <a:pPr marL="0" indent="0" algn="ctr">
              <a:buNone/>
            </a:pPr>
            <a:r>
              <a:rPr lang="tr-TR" sz="4800" dirty="0">
                <a:solidFill>
                  <a:schemeClr val="bg1"/>
                </a:solidFill>
              </a:rPr>
              <a:t>ÖĞRENCİLERİMİZE AİT </a:t>
            </a:r>
          </a:p>
          <a:p>
            <a:pPr marL="0" indent="0" algn="ctr">
              <a:buNone/>
            </a:pPr>
            <a:r>
              <a:rPr lang="tr-TR" sz="4800" dirty="0">
                <a:solidFill>
                  <a:schemeClr val="bg1"/>
                </a:solidFill>
              </a:rPr>
              <a:t>DİZAYN - TASARIM – ÇİZİM</a:t>
            </a:r>
          </a:p>
          <a:p>
            <a:pPr marL="0" indent="0" algn="ctr">
              <a:buNone/>
            </a:pPr>
            <a:r>
              <a:rPr lang="tr-TR" sz="4800" dirty="0">
                <a:solidFill>
                  <a:schemeClr val="bg1"/>
                </a:solidFill>
              </a:rPr>
              <a:t> ÇALIŞMALARINDAN ÖRNEKLER </a:t>
            </a:r>
          </a:p>
        </p:txBody>
      </p:sp>
      <p:sp>
        <p:nvSpPr>
          <p:cNvPr id="4" name="Veri Yer Tutucusu 3">
            <a:extLst>
              <a:ext uri="{FF2B5EF4-FFF2-40B4-BE49-F238E27FC236}">
                <a16:creationId xmlns:a16="http://schemas.microsoft.com/office/drawing/2014/main" id="{A1F1980F-DD3B-B88A-CB47-B8282E71F951}"/>
              </a:ext>
            </a:extLst>
          </p:cNvPr>
          <p:cNvSpPr>
            <a:spLocks noGrp="1"/>
          </p:cNvSpPr>
          <p:nvPr>
            <p:ph type="dt" sz="half" idx="10"/>
          </p:nvPr>
        </p:nvSpPr>
        <p:spPr/>
        <p:txBody>
          <a:bodyPr/>
          <a:lstStyle/>
          <a:p>
            <a:fld id="{77C4A00B-804F-4E04-9E24-EE8A68E6BB7E}" type="datetime1">
              <a:rPr lang="tr-TR" smtClean="0"/>
              <a:t>22.11.2024</a:t>
            </a:fld>
            <a:endParaRPr lang="tr-TR"/>
          </a:p>
        </p:txBody>
      </p:sp>
      <p:sp>
        <p:nvSpPr>
          <p:cNvPr id="5" name="Alt Bilgi Yer Tutucusu 4">
            <a:extLst>
              <a:ext uri="{FF2B5EF4-FFF2-40B4-BE49-F238E27FC236}">
                <a16:creationId xmlns:a16="http://schemas.microsoft.com/office/drawing/2014/main" id="{B79C2AAD-4AD7-3626-3756-F0AE7712CD19}"/>
              </a:ext>
            </a:extLst>
          </p:cNvPr>
          <p:cNvSpPr>
            <a:spLocks noGrp="1"/>
          </p:cNvSpPr>
          <p:nvPr>
            <p:ph type="ftr" sz="quarter" idx="11"/>
          </p:nvPr>
        </p:nvSpPr>
        <p:spPr>
          <a:xfrm>
            <a:off x="684211" y="6172200"/>
            <a:ext cx="9219367"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24EB4745-BB0E-DA10-7276-1DACA3D6D766}"/>
              </a:ext>
            </a:extLst>
          </p:cNvPr>
          <p:cNvSpPr>
            <a:spLocks noGrp="1"/>
          </p:cNvSpPr>
          <p:nvPr>
            <p:ph type="sldNum" sz="quarter" idx="12"/>
          </p:nvPr>
        </p:nvSpPr>
        <p:spPr/>
        <p:txBody>
          <a:bodyPr/>
          <a:lstStyle/>
          <a:p>
            <a:fld id="{5F38091C-FB34-446E-A4C9-3CCFC85E7F73}" type="slidenum">
              <a:rPr lang="tr-TR" smtClean="0"/>
              <a:t>28</a:t>
            </a:fld>
            <a:endParaRPr lang="tr-TR"/>
          </a:p>
        </p:txBody>
      </p:sp>
    </p:spTree>
    <p:extLst>
      <p:ext uri="{BB962C8B-B14F-4D97-AF65-F5344CB8AC3E}">
        <p14:creationId xmlns:p14="http://schemas.microsoft.com/office/powerpoint/2010/main" val="373672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46D4F829-F239-9650-3420-4B54EA770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1784" y="666749"/>
            <a:ext cx="7989491" cy="5326327"/>
          </a:xfrm>
        </p:spPr>
      </p:pic>
      <p:sp>
        <p:nvSpPr>
          <p:cNvPr id="4" name="Veri Yer Tutucusu 3">
            <a:extLst>
              <a:ext uri="{FF2B5EF4-FFF2-40B4-BE49-F238E27FC236}">
                <a16:creationId xmlns:a16="http://schemas.microsoft.com/office/drawing/2014/main" id="{90FF8242-9AA4-E22B-E0BC-E664B4FB3537}"/>
              </a:ext>
            </a:extLst>
          </p:cNvPr>
          <p:cNvSpPr>
            <a:spLocks noGrp="1"/>
          </p:cNvSpPr>
          <p:nvPr>
            <p:ph type="dt" sz="half" idx="10"/>
          </p:nvPr>
        </p:nvSpPr>
        <p:spPr/>
        <p:txBody>
          <a:bodyPr/>
          <a:lstStyle/>
          <a:p>
            <a:fld id="{AF4F84DD-7F07-4A94-8468-B5282F68A1A8}" type="datetime1">
              <a:rPr lang="tr-TR" smtClean="0"/>
              <a:t>22.11.2024</a:t>
            </a:fld>
            <a:endParaRPr lang="tr-TR"/>
          </a:p>
        </p:txBody>
      </p:sp>
      <p:sp>
        <p:nvSpPr>
          <p:cNvPr id="5" name="Alt Bilgi Yer Tutucusu 4">
            <a:extLst>
              <a:ext uri="{FF2B5EF4-FFF2-40B4-BE49-F238E27FC236}">
                <a16:creationId xmlns:a16="http://schemas.microsoft.com/office/drawing/2014/main" id="{80E45CF9-1110-E049-0038-A3B7F624C641}"/>
              </a:ext>
            </a:extLst>
          </p:cNvPr>
          <p:cNvSpPr>
            <a:spLocks noGrp="1"/>
          </p:cNvSpPr>
          <p:nvPr>
            <p:ph type="ftr" sz="quarter" idx="11"/>
          </p:nvPr>
        </p:nvSpPr>
        <p:spPr>
          <a:xfrm>
            <a:off x="684212" y="6172200"/>
            <a:ext cx="85740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00B4AD9F-EE6B-1237-0EB2-2948DB7DF625}"/>
              </a:ext>
            </a:extLst>
          </p:cNvPr>
          <p:cNvSpPr>
            <a:spLocks noGrp="1"/>
          </p:cNvSpPr>
          <p:nvPr>
            <p:ph type="sldNum" sz="quarter" idx="12"/>
          </p:nvPr>
        </p:nvSpPr>
        <p:spPr/>
        <p:txBody>
          <a:bodyPr/>
          <a:lstStyle/>
          <a:p>
            <a:fld id="{5F38091C-FB34-446E-A4C9-3CCFC85E7F73}" type="slidenum">
              <a:rPr lang="tr-TR" smtClean="0"/>
              <a:t>29</a:t>
            </a:fld>
            <a:endParaRPr lang="tr-TR"/>
          </a:p>
        </p:txBody>
      </p:sp>
    </p:spTree>
    <p:extLst>
      <p:ext uri="{BB962C8B-B14F-4D97-AF65-F5344CB8AC3E}">
        <p14:creationId xmlns:p14="http://schemas.microsoft.com/office/powerpoint/2010/main" val="329506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48975FEB-23DD-7AC4-CB26-00E81025164B}"/>
              </a:ext>
            </a:extLst>
          </p:cNvPr>
          <p:cNvSpPr>
            <a:spLocks noGrp="1"/>
          </p:cNvSpPr>
          <p:nvPr>
            <p:ph type="subTitle" idx="1"/>
          </p:nvPr>
        </p:nvSpPr>
        <p:spPr>
          <a:xfrm>
            <a:off x="1316610" y="547753"/>
            <a:ext cx="9144000" cy="5372280"/>
          </a:xfrm>
        </p:spPr>
        <p:txBody>
          <a:bodyPr/>
          <a:lstStyle/>
          <a:p>
            <a:endParaRPr lang="tr-TR" dirty="0"/>
          </a:p>
        </p:txBody>
      </p:sp>
      <p:sp>
        <p:nvSpPr>
          <p:cNvPr id="4" name="Veri Yer Tutucusu 3">
            <a:extLst>
              <a:ext uri="{FF2B5EF4-FFF2-40B4-BE49-F238E27FC236}">
                <a16:creationId xmlns:a16="http://schemas.microsoft.com/office/drawing/2014/main" id="{63073127-64C6-3B8E-3900-267A6837C703}"/>
              </a:ext>
            </a:extLst>
          </p:cNvPr>
          <p:cNvSpPr>
            <a:spLocks noGrp="1"/>
          </p:cNvSpPr>
          <p:nvPr>
            <p:ph type="dt" sz="half" idx="10"/>
          </p:nvPr>
        </p:nvSpPr>
        <p:spPr/>
        <p:txBody>
          <a:bodyPr/>
          <a:lstStyle/>
          <a:p>
            <a:fld id="{EA444BC2-FEB2-41EA-9AA7-A75E0BFC58D7}" type="datetime1">
              <a:rPr lang="tr-TR" smtClean="0"/>
              <a:t>22.11.2024</a:t>
            </a:fld>
            <a:endParaRPr lang="tr-TR"/>
          </a:p>
        </p:txBody>
      </p:sp>
      <p:sp>
        <p:nvSpPr>
          <p:cNvPr id="5" name="Alt Bilgi Yer Tutucusu 4">
            <a:extLst>
              <a:ext uri="{FF2B5EF4-FFF2-40B4-BE49-F238E27FC236}">
                <a16:creationId xmlns:a16="http://schemas.microsoft.com/office/drawing/2014/main" id="{0B0F5150-C0AD-E638-0300-1BFE91EA3E1C}"/>
              </a:ext>
            </a:extLst>
          </p:cNvPr>
          <p:cNvSpPr>
            <a:spLocks noGrp="1"/>
          </p:cNvSpPr>
          <p:nvPr>
            <p:ph type="ftr" sz="quarter" idx="11"/>
          </p:nvPr>
        </p:nvSpPr>
        <p:spPr>
          <a:xfrm>
            <a:off x="684211" y="6172200"/>
            <a:ext cx="94408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06903B45-4FC5-86CD-14D1-30F40C7751F5}"/>
              </a:ext>
            </a:extLst>
          </p:cNvPr>
          <p:cNvSpPr>
            <a:spLocks noGrp="1"/>
          </p:cNvSpPr>
          <p:nvPr>
            <p:ph type="sldNum" sz="quarter" idx="12"/>
          </p:nvPr>
        </p:nvSpPr>
        <p:spPr/>
        <p:txBody>
          <a:bodyPr/>
          <a:lstStyle/>
          <a:p>
            <a:fld id="{5F38091C-FB34-446E-A4C9-3CCFC85E7F73}" type="slidenum">
              <a:rPr lang="tr-TR" smtClean="0"/>
              <a:t>3</a:t>
            </a:fld>
            <a:endParaRPr lang="tr-TR"/>
          </a:p>
        </p:txBody>
      </p:sp>
      <p:pic>
        <p:nvPicPr>
          <p:cNvPr id="8" name="Resim 7">
            <a:extLst>
              <a:ext uri="{FF2B5EF4-FFF2-40B4-BE49-F238E27FC236}">
                <a16:creationId xmlns:a16="http://schemas.microsoft.com/office/drawing/2014/main" id="{C9443988-360D-6F66-ECE4-7F5156F3A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110714"/>
            <a:ext cx="3252247" cy="4336329"/>
          </a:xfrm>
          <a:prstGeom prst="rect">
            <a:avLst/>
          </a:prstGeom>
        </p:spPr>
      </p:pic>
      <p:pic>
        <p:nvPicPr>
          <p:cNvPr id="10" name="Resim 9">
            <a:extLst>
              <a:ext uri="{FF2B5EF4-FFF2-40B4-BE49-F238E27FC236}">
                <a16:creationId xmlns:a16="http://schemas.microsoft.com/office/drawing/2014/main" id="{EE37EE18-E490-1CD1-B7EE-1AB44E882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00" y="1012352"/>
            <a:ext cx="3781425" cy="4443077"/>
          </a:xfrm>
          <a:prstGeom prst="rect">
            <a:avLst/>
          </a:prstGeom>
        </p:spPr>
      </p:pic>
    </p:spTree>
    <p:extLst>
      <p:ext uri="{BB962C8B-B14F-4D97-AF65-F5344CB8AC3E}">
        <p14:creationId xmlns:p14="http://schemas.microsoft.com/office/powerpoint/2010/main" val="1649157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258112FF-6015-E835-4EF7-BDEE1F9490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609" y="685800"/>
            <a:ext cx="8829591" cy="5197475"/>
          </a:xfrm>
        </p:spPr>
      </p:pic>
      <p:sp>
        <p:nvSpPr>
          <p:cNvPr id="4" name="Veri Yer Tutucusu 3">
            <a:extLst>
              <a:ext uri="{FF2B5EF4-FFF2-40B4-BE49-F238E27FC236}">
                <a16:creationId xmlns:a16="http://schemas.microsoft.com/office/drawing/2014/main" id="{5EF88214-BACA-D23A-13FB-B25330DECEF5}"/>
              </a:ext>
            </a:extLst>
          </p:cNvPr>
          <p:cNvSpPr>
            <a:spLocks noGrp="1"/>
          </p:cNvSpPr>
          <p:nvPr>
            <p:ph type="dt" sz="half" idx="10"/>
          </p:nvPr>
        </p:nvSpPr>
        <p:spPr/>
        <p:txBody>
          <a:bodyPr/>
          <a:lstStyle/>
          <a:p>
            <a:fld id="{C3991CFA-4926-47C7-83AC-BAEFD50FD4CA}" type="datetime1">
              <a:rPr lang="tr-TR" smtClean="0"/>
              <a:t>22.11.2024</a:t>
            </a:fld>
            <a:endParaRPr lang="tr-TR"/>
          </a:p>
        </p:txBody>
      </p:sp>
      <p:sp>
        <p:nvSpPr>
          <p:cNvPr id="5" name="Alt Bilgi Yer Tutucusu 4">
            <a:extLst>
              <a:ext uri="{FF2B5EF4-FFF2-40B4-BE49-F238E27FC236}">
                <a16:creationId xmlns:a16="http://schemas.microsoft.com/office/drawing/2014/main" id="{135AB77A-7F54-74E1-BE28-A475F870FC9A}"/>
              </a:ext>
            </a:extLst>
          </p:cNvPr>
          <p:cNvSpPr>
            <a:spLocks noGrp="1"/>
          </p:cNvSpPr>
          <p:nvPr>
            <p:ph type="ftr" sz="quarter" idx="11"/>
          </p:nvPr>
        </p:nvSpPr>
        <p:spPr>
          <a:xfrm>
            <a:off x="684212" y="6172200"/>
            <a:ext cx="86883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49C8492B-037E-03EE-9A77-6B6C08E54FB4}"/>
              </a:ext>
            </a:extLst>
          </p:cNvPr>
          <p:cNvSpPr>
            <a:spLocks noGrp="1"/>
          </p:cNvSpPr>
          <p:nvPr>
            <p:ph type="sldNum" sz="quarter" idx="12"/>
          </p:nvPr>
        </p:nvSpPr>
        <p:spPr/>
        <p:txBody>
          <a:bodyPr/>
          <a:lstStyle/>
          <a:p>
            <a:fld id="{5F38091C-FB34-446E-A4C9-3CCFC85E7F73}" type="slidenum">
              <a:rPr lang="tr-TR" smtClean="0"/>
              <a:t>30</a:t>
            </a:fld>
            <a:endParaRPr lang="tr-TR"/>
          </a:p>
        </p:txBody>
      </p:sp>
    </p:spTree>
    <p:extLst>
      <p:ext uri="{BB962C8B-B14F-4D97-AF65-F5344CB8AC3E}">
        <p14:creationId xmlns:p14="http://schemas.microsoft.com/office/powerpoint/2010/main" val="1318637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17DBE75C-60AE-3F74-4023-38B16D26D6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088" y="1381919"/>
            <a:ext cx="9968446" cy="3907631"/>
          </a:xfrm>
        </p:spPr>
      </p:pic>
      <p:sp>
        <p:nvSpPr>
          <p:cNvPr id="4" name="Veri Yer Tutucusu 3">
            <a:extLst>
              <a:ext uri="{FF2B5EF4-FFF2-40B4-BE49-F238E27FC236}">
                <a16:creationId xmlns:a16="http://schemas.microsoft.com/office/drawing/2014/main" id="{68C698D0-8718-ED2E-CA3E-979ED5023D8D}"/>
              </a:ext>
            </a:extLst>
          </p:cNvPr>
          <p:cNvSpPr>
            <a:spLocks noGrp="1"/>
          </p:cNvSpPr>
          <p:nvPr>
            <p:ph type="dt" sz="half" idx="10"/>
          </p:nvPr>
        </p:nvSpPr>
        <p:spPr/>
        <p:txBody>
          <a:bodyPr/>
          <a:lstStyle/>
          <a:p>
            <a:fld id="{5177A5A4-2BDB-46FD-A392-05036B540ECB}" type="datetime1">
              <a:rPr lang="tr-TR" smtClean="0"/>
              <a:t>22.11.2024</a:t>
            </a:fld>
            <a:endParaRPr lang="tr-TR"/>
          </a:p>
        </p:txBody>
      </p:sp>
      <p:sp>
        <p:nvSpPr>
          <p:cNvPr id="5" name="Alt Bilgi Yer Tutucusu 4">
            <a:extLst>
              <a:ext uri="{FF2B5EF4-FFF2-40B4-BE49-F238E27FC236}">
                <a16:creationId xmlns:a16="http://schemas.microsoft.com/office/drawing/2014/main" id="{23AF7961-CEA8-3052-2E9C-E4CC4CEEE691}"/>
              </a:ext>
            </a:extLst>
          </p:cNvPr>
          <p:cNvSpPr>
            <a:spLocks noGrp="1"/>
          </p:cNvSpPr>
          <p:nvPr>
            <p:ph type="ftr" sz="quarter" idx="11"/>
          </p:nvPr>
        </p:nvSpPr>
        <p:spPr>
          <a:xfrm>
            <a:off x="684211" y="6172200"/>
            <a:ext cx="9219367" cy="365125"/>
          </a:xfrm>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46D24551-0CE2-F19A-0BB7-BA43AEC2320F}"/>
              </a:ext>
            </a:extLst>
          </p:cNvPr>
          <p:cNvSpPr>
            <a:spLocks noGrp="1"/>
          </p:cNvSpPr>
          <p:nvPr>
            <p:ph type="sldNum" sz="quarter" idx="12"/>
          </p:nvPr>
        </p:nvSpPr>
        <p:spPr/>
        <p:txBody>
          <a:bodyPr/>
          <a:lstStyle/>
          <a:p>
            <a:fld id="{5F38091C-FB34-446E-A4C9-3CCFC85E7F73}" type="slidenum">
              <a:rPr lang="tr-TR" smtClean="0"/>
              <a:t>31</a:t>
            </a:fld>
            <a:endParaRPr lang="tr-TR"/>
          </a:p>
        </p:txBody>
      </p:sp>
    </p:spTree>
    <p:extLst>
      <p:ext uri="{BB962C8B-B14F-4D97-AF65-F5344CB8AC3E}">
        <p14:creationId xmlns:p14="http://schemas.microsoft.com/office/powerpoint/2010/main" val="2913588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5743A8-934A-C605-94DA-BCD9D6CD33A4}"/>
              </a:ext>
            </a:extLst>
          </p:cNvPr>
          <p:cNvSpPr>
            <a:spLocks noGrp="1"/>
          </p:cNvSpPr>
          <p:nvPr>
            <p:ph idx="1"/>
          </p:nvPr>
        </p:nvSpPr>
        <p:spPr>
          <a:xfrm>
            <a:off x="684211" y="685800"/>
            <a:ext cx="10298113" cy="4892675"/>
          </a:xfrm>
        </p:spPr>
        <p:txBody>
          <a:bodyPr>
            <a:normAutofit/>
          </a:bodyPr>
          <a:lstStyle/>
          <a:p>
            <a:pPr marL="0" indent="0" algn="ctr">
              <a:buNone/>
            </a:pPr>
            <a:r>
              <a:rPr lang="tr-TR" sz="6000" dirty="0">
                <a:solidFill>
                  <a:schemeClr val="bg1"/>
                </a:solidFill>
              </a:rPr>
              <a:t>ELEKTRİKLİ OTOMOBİL ÇALIŞMALARIMIZ</a:t>
            </a:r>
          </a:p>
        </p:txBody>
      </p:sp>
      <p:sp>
        <p:nvSpPr>
          <p:cNvPr id="4" name="Veri Yer Tutucusu 3">
            <a:extLst>
              <a:ext uri="{FF2B5EF4-FFF2-40B4-BE49-F238E27FC236}">
                <a16:creationId xmlns:a16="http://schemas.microsoft.com/office/drawing/2014/main" id="{0AA232E9-53BD-33FB-BF06-292E2CB3D764}"/>
              </a:ext>
            </a:extLst>
          </p:cNvPr>
          <p:cNvSpPr>
            <a:spLocks noGrp="1"/>
          </p:cNvSpPr>
          <p:nvPr>
            <p:ph type="dt" sz="half" idx="10"/>
          </p:nvPr>
        </p:nvSpPr>
        <p:spPr/>
        <p:txBody>
          <a:bodyPr/>
          <a:lstStyle/>
          <a:p>
            <a:fld id="{766C32C1-418E-42D3-8F34-52906EA3A44A}" type="datetime1">
              <a:rPr lang="tr-TR" smtClean="0"/>
              <a:t>22.11.2024</a:t>
            </a:fld>
            <a:endParaRPr lang="tr-TR"/>
          </a:p>
        </p:txBody>
      </p:sp>
      <p:sp>
        <p:nvSpPr>
          <p:cNvPr id="5" name="Alt Bilgi Yer Tutucusu 4">
            <a:extLst>
              <a:ext uri="{FF2B5EF4-FFF2-40B4-BE49-F238E27FC236}">
                <a16:creationId xmlns:a16="http://schemas.microsoft.com/office/drawing/2014/main" id="{424FAF78-8D57-5A0B-3332-C6ABFD4A3B81}"/>
              </a:ext>
            </a:extLst>
          </p:cNvPr>
          <p:cNvSpPr>
            <a:spLocks noGrp="1"/>
          </p:cNvSpPr>
          <p:nvPr>
            <p:ph type="ftr" sz="quarter" idx="11"/>
          </p:nvPr>
        </p:nvSpPr>
        <p:spPr>
          <a:xfrm>
            <a:off x="684211" y="6172200"/>
            <a:ext cx="911701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A0C9B195-FDAF-9084-065C-BCAB30B485A3}"/>
              </a:ext>
            </a:extLst>
          </p:cNvPr>
          <p:cNvSpPr>
            <a:spLocks noGrp="1"/>
          </p:cNvSpPr>
          <p:nvPr>
            <p:ph type="sldNum" sz="quarter" idx="12"/>
          </p:nvPr>
        </p:nvSpPr>
        <p:spPr/>
        <p:txBody>
          <a:bodyPr/>
          <a:lstStyle/>
          <a:p>
            <a:fld id="{5F38091C-FB34-446E-A4C9-3CCFC85E7F73}" type="slidenum">
              <a:rPr lang="tr-TR" smtClean="0"/>
              <a:t>32</a:t>
            </a:fld>
            <a:endParaRPr lang="tr-TR"/>
          </a:p>
        </p:txBody>
      </p:sp>
    </p:spTree>
    <p:extLst>
      <p:ext uri="{BB962C8B-B14F-4D97-AF65-F5344CB8AC3E}">
        <p14:creationId xmlns:p14="http://schemas.microsoft.com/office/powerpoint/2010/main" val="3199608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DD8EBD14-D43E-488E-390E-A1D43A6B89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7772" y="723899"/>
            <a:ext cx="8116455" cy="5239235"/>
          </a:xfrm>
        </p:spPr>
      </p:pic>
      <p:sp>
        <p:nvSpPr>
          <p:cNvPr id="4" name="Veri Yer Tutucusu 3">
            <a:extLst>
              <a:ext uri="{FF2B5EF4-FFF2-40B4-BE49-F238E27FC236}">
                <a16:creationId xmlns:a16="http://schemas.microsoft.com/office/drawing/2014/main" id="{CE0FEFAB-470C-4773-DB1B-1C46067BA7A8}"/>
              </a:ext>
            </a:extLst>
          </p:cNvPr>
          <p:cNvSpPr>
            <a:spLocks noGrp="1"/>
          </p:cNvSpPr>
          <p:nvPr>
            <p:ph type="dt" sz="half" idx="10"/>
          </p:nvPr>
        </p:nvSpPr>
        <p:spPr/>
        <p:txBody>
          <a:bodyPr/>
          <a:lstStyle/>
          <a:p>
            <a:fld id="{D6B6E204-302D-455C-98B1-7DB4CBC307EC}" type="datetime1">
              <a:rPr lang="tr-TR" smtClean="0"/>
              <a:t>22.11.2024</a:t>
            </a:fld>
            <a:endParaRPr lang="tr-TR"/>
          </a:p>
        </p:txBody>
      </p:sp>
      <p:sp>
        <p:nvSpPr>
          <p:cNvPr id="5" name="Alt Bilgi Yer Tutucusu 4">
            <a:extLst>
              <a:ext uri="{FF2B5EF4-FFF2-40B4-BE49-F238E27FC236}">
                <a16:creationId xmlns:a16="http://schemas.microsoft.com/office/drawing/2014/main" id="{24BDC3E7-F5F7-4F39-38A0-1EEBC76C79FA}"/>
              </a:ext>
            </a:extLst>
          </p:cNvPr>
          <p:cNvSpPr>
            <a:spLocks noGrp="1"/>
          </p:cNvSpPr>
          <p:nvPr>
            <p:ph type="ftr" sz="quarter" idx="11"/>
          </p:nvPr>
        </p:nvSpPr>
        <p:spPr>
          <a:xfrm>
            <a:off x="684212" y="6172200"/>
            <a:ext cx="874553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AD8A6A46-43BB-E99F-A2A8-6872E47276F0}"/>
              </a:ext>
            </a:extLst>
          </p:cNvPr>
          <p:cNvSpPr>
            <a:spLocks noGrp="1"/>
          </p:cNvSpPr>
          <p:nvPr>
            <p:ph type="sldNum" sz="quarter" idx="12"/>
          </p:nvPr>
        </p:nvSpPr>
        <p:spPr/>
        <p:txBody>
          <a:bodyPr/>
          <a:lstStyle/>
          <a:p>
            <a:fld id="{5F38091C-FB34-446E-A4C9-3CCFC85E7F73}" type="slidenum">
              <a:rPr lang="tr-TR" smtClean="0"/>
              <a:t>33</a:t>
            </a:fld>
            <a:endParaRPr lang="tr-TR"/>
          </a:p>
        </p:txBody>
      </p:sp>
    </p:spTree>
    <p:extLst>
      <p:ext uri="{BB962C8B-B14F-4D97-AF65-F5344CB8AC3E}">
        <p14:creationId xmlns:p14="http://schemas.microsoft.com/office/powerpoint/2010/main" val="1757590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55B9F2B4-EA1B-81CE-DCC5-BD766DE105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3900" y="609600"/>
            <a:ext cx="6899650" cy="5296022"/>
          </a:xfrm>
        </p:spPr>
      </p:pic>
      <p:sp>
        <p:nvSpPr>
          <p:cNvPr id="4" name="Veri Yer Tutucusu 3">
            <a:extLst>
              <a:ext uri="{FF2B5EF4-FFF2-40B4-BE49-F238E27FC236}">
                <a16:creationId xmlns:a16="http://schemas.microsoft.com/office/drawing/2014/main" id="{CC2870A7-5F04-72E2-F912-67C7C3FC51EC}"/>
              </a:ext>
            </a:extLst>
          </p:cNvPr>
          <p:cNvSpPr>
            <a:spLocks noGrp="1"/>
          </p:cNvSpPr>
          <p:nvPr>
            <p:ph type="dt" sz="half" idx="10"/>
          </p:nvPr>
        </p:nvSpPr>
        <p:spPr/>
        <p:txBody>
          <a:bodyPr/>
          <a:lstStyle/>
          <a:p>
            <a:fld id="{D4223EB0-8E37-4544-9CB7-94625D047FFF}" type="datetime1">
              <a:rPr lang="tr-TR" smtClean="0"/>
              <a:t>22.11.2024</a:t>
            </a:fld>
            <a:endParaRPr lang="tr-TR"/>
          </a:p>
        </p:txBody>
      </p:sp>
      <p:sp>
        <p:nvSpPr>
          <p:cNvPr id="5" name="Alt Bilgi Yer Tutucusu 4">
            <a:extLst>
              <a:ext uri="{FF2B5EF4-FFF2-40B4-BE49-F238E27FC236}">
                <a16:creationId xmlns:a16="http://schemas.microsoft.com/office/drawing/2014/main" id="{0A7ABE7B-8DCC-C671-7280-8A47C44C67F6}"/>
              </a:ext>
            </a:extLst>
          </p:cNvPr>
          <p:cNvSpPr>
            <a:spLocks noGrp="1"/>
          </p:cNvSpPr>
          <p:nvPr>
            <p:ph type="ftr" sz="quarter" idx="11"/>
          </p:nvPr>
        </p:nvSpPr>
        <p:spPr>
          <a:xfrm>
            <a:off x="684212" y="6172200"/>
            <a:ext cx="87645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15D59BE0-B6C3-7544-024C-F76D091B7C69}"/>
              </a:ext>
            </a:extLst>
          </p:cNvPr>
          <p:cNvSpPr>
            <a:spLocks noGrp="1"/>
          </p:cNvSpPr>
          <p:nvPr>
            <p:ph type="sldNum" sz="quarter" idx="12"/>
          </p:nvPr>
        </p:nvSpPr>
        <p:spPr/>
        <p:txBody>
          <a:bodyPr/>
          <a:lstStyle/>
          <a:p>
            <a:fld id="{5F38091C-FB34-446E-A4C9-3CCFC85E7F73}" type="slidenum">
              <a:rPr lang="tr-TR" smtClean="0"/>
              <a:t>34</a:t>
            </a:fld>
            <a:endParaRPr lang="tr-TR"/>
          </a:p>
        </p:txBody>
      </p:sp>
    </p:spTree>
    <p:extLst>
      <p:ext uri="{BB962C8B-B14F-4D97-AF65-F5344CB8AC3E}">
        <p14:creationId xmlns:p14="http://schemas.microsoft.com/office/powerpoint/2010/main" val="1531899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86B6390-2D95-11BD-8F02-1601C33D3CD3}"/>
              </a:ext>
            </a:extLst>
          </p:cNvPr>
          <p:cNvSpPr>
            <a:spLocks noGrp="1"/>
          </p:cNvSpPr>
          <p:nvPr>
            <p:ph idx="1"/>
          </p:nvPr>
        </p:nvSpPr>
        <p:spPr>
          <a:xfrm>
            <a:off x="684212" y="685800"/>
            <a:ext cx="10479088" cy="5010150"/>
          </a:xfrm>
        </p:spPr>
        <p:txBody>
          <a:bodyPr>
            <a:normAutofit/>
          </a:bodyPr>
          <a:lstStyle/>
          <a:p>
            <a:pPr marL="0" indent="0" algn="ctr">
              <a:buNone/>
            </a:pPr>
            <a:r>
              <a:rPr lang="tr-TR" sz="6000" dirty="0">
                <a:solidFill>
                  <a:schemeClr val="bg1"/>
                </a:solidFill>
              </a:rPr>
              <a:t>AMFİBİK ÖZELLİKLİ MOBİL PALETLİ KAR AMBULANSI PROJEMİZ</a:t>
            </a:r>
          </a:p>
        </p:txBody>
      </p:sp>
      <p:sp>
        <p:nvSpPr>
          <p:cNvPr id="4" name="Veri Yer Tutucusu 3">
            <a:extLst>
              <a:ext uri="{FF2B5EF4-FFF2-40B4-BE49-F238E27FC236}">
                <a16:creationId xmlns:a16="http://schemas.microsoft.com/office/drawing/2014/main" id="{0539F9FC-FE41-5B03-2B9A-5DF264540DD4}"/>
              </a:ext>
            </a:extLst>
          </p:cNvPr>
          <p:cNvSpPr>
            <a:spLocks noGrp="1"/>
          </p:cNvSpPr>
          <p:nvPr>
            <p:ph type="dt" sz="half" idx="10"/>
          </p:nvPr>
        </p:nvSpPr>
        <p:spPr/>
        <p:txBody>
          <a:bodyPr/>
          <a:lstStyle/>
          <a:p>
            <a:fld id="{8E9DC74C-E759-42A7-A5D4-CD747624AF2C}" type="datetime1">
              <a:rPr lang="tr-TR" smtClean="0"/>
              <a:t>22.11.2024</a:t>
            </a:fld>
            <a:endParaRPr lang="tr-TR"/>
          </a:p>
        </p:txBody>
      </p:sp>
      <p:sp>
        <p:nvSpPr>
          <p:cNvPr id="5" name="Alt Bilgi Yer Tutucusu 4">
            <a:extLst>
              <a:ext uri="{FF2B5EF4-FFF2-40B4-BE49-F238E27FC236}">
                <a16:creationId xmlns:a16="http://schemas.microsoft.com/office/drawing/2014/main" id="{967F2F62-A5AB-2593-81F4-C4F03D77E07E}"/>
              </a:ext>
            </a:extLst>
          </p:cNvPr>
          <p:cNvSpPr>
            <a:spLocks noGrp="1"/>
          </p:cNvSpPr>
          <p:nvPr>
            <p:ph type="ftr" sz="quarter" idx="11"/>
          </p:nvPr>
        </p:nvSpPr>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1B21E76D-BC8F-26FF-A5DA-0B6BB75E7174}"/>
              </a:ext>
            </a:extLst>
          </p:cNvPr>
          <p:cNvSpPr>
            <a:spLocks noGrp="1"/>
          </p:cNvSpPr>
          <p:nvPr>
            <p:ph type="sldNum" sz="quarter" idx="12"/>
          </p:nvPr>
        </p:nvSpPr>
        <p:spPr/>
        <p:txBody>
          <a:bodyPr/>
          <a:lstStyle/>
          <a:p>
            <a:fld id="{5F38091C-FB34-446E-A4C9-3CCFC85E7F73}" type="slidenum">
              <a:rPr lang="tr-TR" smtClean="0"/>
              <a:t>35</a:t>
            </a:fld>
            <a:endParaRPr lang="tr-TR"/>
          </a:p>
        </p:txBody>
      </p:sp>
    </p:spTree>
    <p:extLst>
      <p:ext uri="{BB962C8B-B14F-4D97-AF65-F5344CB8AC3E}">
        <p14:creationId xmlns:p14="http://schemas.microsoft.com/office/powerpoint/2010/main" val="2465901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7">
            <a:extLst>
              <a:ext uri="{FF2B5EF4-FFF2-40B4-BE49-F238E27FC236}">
                <a16:creationId xmlns:a16="http://schemas.microsoft.com/office/drawing/2014/main" id="{88C62E2A-0F5F-EA4D-60D8-0051AE1286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9306" y="685799"/>
            <a:ext cx="9520517" cy="5057775"/>
          </a:xfrm>
        </p:spPr>
      </p:pic>
      <p:sp>
        <p:nvSpPr>
          <p:cNvPr id="4" name="Veri Yer Tutucusu 3">
            <a:extLst>
              <a:ext uri="{FF2B5EF4-FFF2-40B4-BE49-F238E27FC236}">
                <a16:creationId xmlns:a16="http://schemas.microsoft.com/office/drawing/2014/main" id="{D1D20DEE-953C-3039-8F8C-44DAF264693F}"/>
              </a:ext>
            </a:extLst>
          </p:cNvPr>
          <p:cNvSpPr>
            <a:spLocks noGrp="1"/>
          </p:cNvSpPr>
          <p:nvPr>
            <p:ph type="dt" sz="half" idx="10"/>
          </p:nvPr>
        </p:nvSpPr>
        <p:spPr/>
        <p:txBody>
          <a:bodyPr/>
          <a:lstStyle/>
          <a:p>
            <a:fld id="{E592E411-0683-476A-872A-E1C04A240B54}" type="datetime1">
              <a:rPr lang="tr-TR" smtClean="0"/>
              <a:t>22.11.2024</a:t>
            </a:fld>
            <a:endParaRPr lang="tr-TR"/>
          </a:p>
        </p:txBody>
      </p:sp>
      <p:sp>
        <p:nvSpPr>
          <p:cNvPr id="5" name="Alt Bilgi Yer Tutucusu 4">
            <a:extLst>
              <a:ext uri="{FF2B5EF4-FFF2-40B4-BE49-F238E27FC236}">
                <a16:creationId xmlns:a16="http://schemas.microsoft.com/office/drawing/2014/main" id="{2090D6B6-80C6-8CB9-2EBC-27DD0106BE21}"/>
              </a:ext>
            </a:extLst>
          </p:cNvPr>
          <p:cNvSpPr>
            <a:spLocks noGrp="1"/>
          </p:cNvSpPr>
          <p:nvPr>
            <p:ph type="ftr" sz="quarter" idx="11"/>
          </p:nvPr>
        </p:nvSpPr>
        <p:spPr>
          <a:xfrm>
            <a:off x="684212" y="6172200"/>
            <a:ext cx="88407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85ED5C9D-39FC-65DC-5937-F3F2419E7E2D}"/>
              </a:ext>
            </a:extLst>
          </p:cNvPr>
          <p:cNvSpPr>
            <a:spLocks noGrp="1"/>
          </p:cNvSpPr>
          <p:nvPr>
            <p:ph type="sldNum" sz="quarter" idx="12"/>
          </p:nvPr>
        </p:nvSpPr>
        <p:spPr/>
        <p:txBody>
          <a:bodyPr/>
          <a:lstStyle/>
          <a:p>
            <a:fld id="{5F38091C-FB34-446E-A4C9-3CCFC85E7F73}" type="slidenum">
              <a:rPr lang="tr-TR" smtClean="0"/>
              <a:t>36</a:t>
            </a:fld>
            <a:endParaRPr lang="tr-TR"/>
          </a:p>
        </p:txBody>
      </p:sp>
    </p:spTree>
    <p:extLst>
      <p:ext uri="{BB962C8B-B14F-4D97-AF65-F5344CB8AC3E}">
        <p14:creationId xmlns:p14="http://schemas.microsoft.com/office/powerpoint/2010/main" val="844959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F62861-0E00-2680-83A8-4386DCE9B061}"/>
              </a:ext>
            </a:extLst>
          </p:cNvPr>
          <p:cNvSpPr>
            <a:spLocks noGrp="1"/>
          </p:cNvSpPr>
          <p:nvPr>
            <p:ph idx="1"/>
          </p:nvPr>
        </p:nvSpPr>
        <p:spPr>
          <a:xfrm>
            <a:off x="684211" y="685800"/>
            <a:ext cx="10602913" cy="4762500"/>
          </a:xfrm>
        </p:spPr>
        <p:txBody>
          <a:bodyPr>
            <a:normAutofit/>
          </a:bodyPr>
          <a:lstStyle/>
          <a:p>
            <a:pPr marL="0" indent="0" algn="ctr">
              <a:buNone/>
            </a:pPr>
            <a:r>
              <a:rPr lang="tr-TR" sz="4000" dirty="0">
                <a:solidFill>
                  <a:schemeClr val="bg1"/>
                </a:solidFill>
              </a:rPr>
              <a:t>BOSCH FİRMASI TARAFINDAN BÖLÜMÜMÜZE BAĞIŞLANAN                  EĞİTİM – ÖĞRETİM AMAÇLI </a:t>
            </a:r>
          </a:p>
          <a:p>
            <a:pPr marL="0" indent="0" algn="ctr">
              <a:buNone/>
            </a:pPr>
            <a:r>
              <a:rPr lang="tr-TR" sz="4000" dirty="0">
                <a:solidFill>
                  <a:schemeClr val="bg1"/>
                </a:solidFill>
              </a:rPr>
              <a:t>ÇEŞİTLİ OTOMOTİV PARÇALARI İLE      ÇEŞİTLİ MATERYALLER </a:t>
            </a:r>
          </a:p>
        </p:txBody>
      </p:sp>
      <p:sp>
        <p:nvSpPr>
          <p:cNvPr id="4" name="Veri Yer Tutucusu 3">
            <a:extLst>
              <a:ext uri="{FF2B5EF4-FFF2-40B4-BE49-F238E27FC236}">
                <a16:creationId xmlns:a16="http://schemas.microsoft.com/office/drawing/2014/main" id="{A0FFE124-74F7-02A6-39D9-F8DCE453BB10}"/>
              </a:ext>
            </a:extLst>
          </p:cNvPr>
          <p:cNvSpPr>
            <a:spLocks noGrp="1"/>
          </p:cNvSpPr>
          <p:nvPr>
            <p:ph type="dt" sz="half" idx="10"/>
          </p:nvPr>
        </p:nvSpPr>
        <p:spPr/>
        <p:txBody>
          <a:bodyPr/>
          <a:lstStyle/>
          <a:p>
            <a:fld id="{01691F49-21CC-4AD7-9C10-3FCD756D326D}" type="datetime1">
              <a:rPr lang="tr-TR" smtClean="0"/>
              <a:t>22.11.2024</a:t>
            </a:fld>
            <a:endParaRPr lang="tr-TR"/>
          </a:p>
        </p:txBody>
      </p:sp>
      <p:sp>
        <p:nvSpPr>
          <p:cNvPr id="5" name="Alt Bilgi Yer Tutucusu 4">
            <a:extLst>
              <a:ext uri="{FF2B5EF4-FFF2-40B4-BE49-F238E27FC236}">
                <a16:creationId xmlns:a16="http://schemas.microsoft.com/office/drawing/2014/main" id="{42BA090D-92A4-C7B6-6123-3C666EBC926C}"/>
              </a:ext>
            </a:extLst>
          </p:cNvPr>
          <p:cNvSpPr>
            <a:spLocks noGrp="1"/>
          </p:cNvSpPr>
          <p:nvPr>
            <p:ph type="ftr" sz="quarter" idx="11"/>
          </p:nvPr>
        </p:nvSpPr>
        <p:spPr>
          <a:xfrm>
            <a:off x="684212" y="6172200"/>
            <a:ext cx="878363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62145CFC-86B1-6759-EA7B-CE4F62ADEC97}"/>
              </a:ext>
            </a:extLst>
          </p:cNvPr>
          <p:cNvSpPr>
            <a:spLocks noGrp="1"/>
          </p:cNvSpPr>
          <p:nvPr>
            <p:ph type="sldNum" sz="quarter" idx="12"/>
          </p:nvPr>
        </p:nvSpPr>
        <p:spPr/>
        <p:txBody>
          <a:bodyPr/>
          <a:lstStyle/>
          <a:p>
            <a:fld id="{5F38091C-FB34-446E-A4C9-3CCFC85E7F73}" type="slidenum">
              <a:rPr lang="tr-TR" smtClean="0"/>
              <a:t>37</a:t>
            </a:fld>
            <a:endParaRPr lang="tr-TR"/>
          </a:p>
        </p:txBody>
      </p:sp>
    </p:spTree>
    <p:extLst>
      <p:ext uri="{BB962C8B-B14F-4D97-AF65-F5344CB8AC3E}">
        <p14:creationId xmlns:p14="http://schemas.microsoft.com/office/powerpoint/2010/main" val="609431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31FA1B1A-A81B-2C09-56BB-8EDA5B89D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165" y="810419"/>
            <a:ext cx="4766469" cy="4766469"/>
          </a:xfrm>
        </p:spPr>
      </p:pic>
      <p:sp>
        <p:nvSpPr>
          <p:cNvPr id="4" name="Veri Yer Tutucusu 3">
            <a:extLst>
              <a:ext uri="{FF2B5EF4-FFF2-40B4-BE49-F238E27FC236}">
                <a16:creationId xmlns:a16="http://schemas.microsoft.com/office/drawing/2014/main" id="{9D1F5ABB-897A-400F-6432-24951017F136}"/>
              </a:ext>
            </a:extLst>
          </p:cNvPr>
          <p:cNvSpPr>
            <a:spLocks noGrp="1"/>
          </p:cNvSpPr>
          <p:nvPr>
            <p:ph type="dt" sz="half" idx="10"/>
          </p:nvPr>
        </p:nvSpPr>
        <p:spPr/>
        <p:txBody>
          <a:bodyPr/>
          <a:lstStyle/>
          <a:p>
            <a:fld id="{E08DE295-E799-459B-801A-175B2457BE4D}" type="datetime1">
              <a:rPr lang="tr-TR" smtClean="0"/>
              <a:t>22.11.2024</a:t>
            </a:fld>
            <a:endParaRPr lang="tr-TR"/>
          </a:p>
        </p:txBody>
      </p:sp>
      <p:sp>
        <p:nvSpPr>
          <p:cNvPr id="5" name="Alt Bilgi Yer Tutucusu 4">
            <a:extLst>
              <a:ext uri="{FF2B5EF4-FFF2-40B4-BE49-F238E27FC236}">
                <a16:creationId xmlns:a16="http://schemas.microsoft.com/office/drawing/2014/main" id="{BF477797-4430-5439-F7A3-AA50DE893DD7}"/>
              </a:ext>
            </a:extLst>
          </p:cNvPr>
          <p:cNvSpPr>
            <a:spLocks noGrp="1"/>
          </p:cNvSpPr>
          <p:nvPr>
            <p:ph type="ftr" sz="quarter" idx="11"/>
          </p:nvPr>
        </p:nvSpPr>
        <p:spPr>
          <a:xfrm>
            <a:off x="684211" y="6172200"/>
            <a:ext cx="9219367"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A138F1EE-97F7-9D40-F122-EC2098295404}"/>
              </a:ext>
            </a:extLst>
          </p:cNvPr>
          <p:cNvSpPr>
            <a:spLocks noGrp="1"/>
          </p:cNvSpPr>
          <p:nvPr>
            <p:ph type="sldNum" sz="quarter" idx="12"/>
          </p:nvPr>
        </p:nvSpPr>
        <p:spPr/>
        <p:txBody>
          <a:bodyPr/>
          <a:lstStyle/>
          <a:p>
            <a:fld id="{5F38091C-FB34-446E-A4C9-3CCFC85E7F73}" type="slidenum">
              <a:rPr lang="tr-TR" smtClean="0"/>
              <a:t>38</a:t>
            </a:fld>
            <a:endParaRPr lang="tr-TR"/>
          </a:p>
        </p:txBody>
      </p:sp>
      <p:pic>
        <p:nvPicPr>
          <p:cNvPr id="10" name="Resim 9">
            <a:extLst>
              <a:ext uri="{FF2B5EF4-FFF2-40B4-BE49-F238E27FC236}">
                <a16:creationId xmlns:a16="http://schemas.microsoft.com/office/drawing/2014/main" id="{EFCB35BF-C398-CAA1-7155-B25A375B5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462" y="810419"/>
            <a:ext cx="4766469" cy="4766469"/>
          </a:xfrm>
          <a:prstGeom prst="rect">
            <a:avLst/>
          </a:prstGeom>
        </p:spPr>
      </p:pic>
    </p:spTree>
    <p:extLst>
      <p:ext uri="{BB962C8B-B14F-4D97-AF65-F5344CB8AC3E}">
        <p14:creationId xmlns:p14="http://schemas.microsoft.com/office/powerpoint/2010/main" val="1385502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2B9667F2-E0F3-7D3B-F790-C3F1055BF0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167605"/>
            <a:ext cx="4648202" cy="4437063"/>
          </a:xfrm>
        </p:spPr>
      </p:pic>
      <p:sp>
        <p:nvSpPr>
          <p:cNvPr id="4" name="Veri Yer Tutucusu 3">
            <a:extLst>
              <a:ext uri="{FF2B5EF4-FFF2-40B4-BE49-F238E27FC236}">
                <a16:creationId xmlns:a16="http://schemas.microsoft.com/office/drawing/2014/main" id="{6D08B1C5-5761-05F0-1FD1-159D4ECE2D2C}"/>
              </a:ext>
            </a:extLst>
          </p:cNvPr>
          <p:cNvSpPr>
            <a:spLocks noGrp="1"/>
          </p:cNvSpPr>
          <p:nvPr>
            <p:ph type="dt" sz="half" idx="10"/>
          </p:nvPr>
        </p:nvSpPr>
        <p:spPr/>
        <p:txBody>
          <a:bodyPr/>
          <a:lstStyle/>
          <a:p>
            <a:fld id="{8A335B5C-8209-499D-9249-6A87DD3AEADE}" type="datetime1">
              <a:rPr lang="tr-TR" smtClean="0"/>
              <a:t>22.11.2024</a:t>
            </a:fld>
            <a:endParaRPr lang="tr-TR"/>
          </a:p>
        </p:txBody>
      </p:sp>
      <p:sp>
        <p:nvSpPr>
          <p:cNvPr id="5" name="Alt Bilgi Yer Tutucusu 4">
            <a:extLst>
              <a:ext uri="{FF2B5EF4-FFF2-40B4-BE49-F238E27FC236}">
                <a16:creationId xmlns:a16="http://schemas.microsoft.com/office/drawing/2014/main" id="{9E0F6DDA-1CE8-2914-82AF-007331759B3D}"/>
              </a:ext>
            </a:extLst>
          </p:cNvPr>
          <p:cNvSpPr>
            <a:spLocks noGrp="1"/>
          </p:cNvSpPr>
          <p:nvPr>
            <p:ph type="ftr" sz="quarter" idx="11"/>
          </p:nvPr>
        </p:nvSpPr>
        <p:spPr>
          <a:xfrm>
            <a:off x="684211" y="6172200"/>
            <a:ext cx="953611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B51D84DF-16F7-56F8-63C7-434754CB66D2}"/>
              </a:ext>
            </a:extLst>
          </p:cNvPr>
          <p:cNvSpPr>
            <a:spLocks noGrp="1"/>
          </p:cNvSpPr>
          <p:nvPr>
            <p:ph type="sldNum" sz="quarter" idx="12"/>
          </p:nvPr>
        </p:nvSpPr>
        <p:spPr/>
        <p:txBody>
          <a:bodyPr/>
          <a:lstStyle/>
          <a:p>
            <a:fld id="{5F38091C-FB34-446E-A4C9-3CCFC85E7F73}" type="slidenum">
              <a:rPr lang="tr-TR" smtClean="0"/>
              <a:t>39</a:t>
            </a:fld>
            <a:endParaRPr lang="tr-TR"/>
          </a:p>
        </p:txBody>
      </p:sp>
      <p:pic>
        <p:nvPicPr>
          <p:cNvPr id="10" name="Resim 9">
            <a:extLst>
              <a:ext uri="{FF2B5EF4-FFF2-40B4-BE49-F238E27FC236}">
                <a16:creationId xmlns:a16="http://schemas.microsoft.com/office/drawing/2014/main" id="{0E45509C-E493-A129-03BC-130676BEE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1167606"/>
            <a:ext cx="5057775" cy="4437063"/>
          </a:xfrm>
          <a:prstGeom prst="rect">
            <a:avLst/>
          </a:prstGeom>
        </p:spPr>
      </p:pic>
    </p:spTree>
    <p:extLst>
      <p:ext uri="{BB962C8B-B14F-4D97-AF65-F5344CB8AC3E}">
        <p14:creationId xmlns:p14="http://schemas.microsoft.com/office/powerpoint/2010/main" val="176025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830AF8A-03DE-C7BE-F98C-4AE762E6E1F2}"/>
              </a:ext>
            </a:extLst>
          </p:cNvPr>
          <p:cNvSpPr>
            <a:spLocks noGrp="1"/>
          </p:cNvSpPr>
          <p:nvPr>
            <p:ph idx="1"/>
          </p:nvPr>
        </p:nvSpPr>
        <p:spPr>
          <a:xfrm>
            <a:off x="838200" y="1825625"/>
            <a:ext cx="10515600" cy="2784475"/>
          </a:xfrm>
        </p:spPr>
        <p:txBody>
          <a:bodyPr>
            <a:normAutofit/>
          </a:bodyPr>
          <a:lstStyle/>
          <a:p>
            <a:pPr marL="0" indent="0" algn="ctr">
              <a:buNone/>
            </a:pPr>
            <a:r>
              <a:rPr lang="tr-TR" sz="6000" dirty="0">
                <a:solidFill>
                  <a:schemeClr val="bg1"/>
                </a:solidFill>
              </a:rPr>
              <a:t>BÖLÜM TANITIMI </a:t>
            </a:r>
          </a:p>
        </p:txBody>
      </p:sp>
      <p:sp>
        <p:nvSpPr>
          <p:cNvPr id="4" name="Veri Yer Tutucusu 3">
            <a:extLst>
              <a:ext uri="{FF2B5EF4-FFF2-40B4-BE49-F238E27FC236}">
                <a16:creationId xmlns:a16="http://schemas.microsoft.com/office/drawing/2014/main" id="{75A79BED-A5D1-96D0-670D-847E14551987}"/>
              </a:ext>
            </a:extLst>
          </p:cNvPr>
          <p:cNvSpPr>
            <a:spLocks noGrp="1"/>
          </p:cNvSpPr>
          <p:nvPr>
            <p:ph type="dt" sz="half" idx="10"/>
          </p:nvPr>
        </p:nvSpPr>
        <p:spPr/>
        <p:txBody>
          <a:bodyPr/>
          <a:lstStyle/>
          <a:p>
            <a:fld id="{8682C7C5-A20A-4353-8C37-4645EA594367}" type="datetime1">
              <a:rPr lang="tr-TR" smtClean="0"/>
              <a:t>22.11.2024</a:t>
            </a:fld>
            <a:endParaRPr lang="tr-TR"/>
          </a:p>
        </p:txBody>
      </p:sp>
      <p:sp>
        <p:nvSpPr>
          <p:cNvPr id="5" name="Alt Bilgi Yer Tutucusu 4">
            <a:extLst>
              <a:ext uri="{FF2B5EF4-FFF2-40B4-BE49-F238E27FC236}">
                <a16:creationId xmlns:a16="http://schemas.microsoft.com/office/drawing/2014/main" id="{C537F440-64EC-06A6-6398-7493969BF120}"/>
              </a:ext>
            </a:extLst>
          </p:cNvPr>
          <p:cNvSpPr>
            <a:spLocks noGrp="1"/>
          </p:cNvSpPr>
          <p:nvPr>
            <p:ph type="ftr" sz="quarter" idx="11"/>
          </p:nvPr>
        </p:nvSpPr>
        <p:spPr>
          <a:xfrm>
            <a:off x="684212" y="6172200"/>
            <a:ext cx="9545638" cy="365125"/>
          </a:xfrm>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8A1E5745-56E6-F44E-B66D-47B20655B5CB}"/>
              </a:ext>
            </a:extLst>
          </p:cNvPr>
          <p:cNvSpPr>
            <a:spLocks noGrp="1"/>
          </p:cNvSpPr>
          <p:nvPr>
            <p:ph type="sldNum" sz="quarter" idx="12"/>
          </p:nvPr>
        </p:nvSpPr>
        <p:spPr/>
        <p:txBody>
          <a:bodyPr/>
          <a:lstStyle/>
          <a:p>
            <a:fld id="{5F38091C-FB34-446E-A4C9-3CCFC85E7F73}" type="slidenum">
              <a:rPr lang="tr-TR" smtClean="0"/>
              <a:t>4</a:t>
            </a:fld>
            <a:endParaRPr lang="tr-TR"/>
          </a:p>
        </p:txBody>
      </p:sp>
    </p:spTree>
    <p:extLst>
      <p:ext uri="{BB962C8B-B14F-4D97-AF65-F5344CB8AC3E}">
        <p14:creationId xmlns:p14="http://schemas.microsoft.com/office/powerpoint/2010/main" val="1323477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46237F25-BB0F-9BDC-0883-5195D3E418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730" y="990600"/>
            <a:ext cx="4747419" cy="4938713"/>
          </a:xfrm>
        </p:spPr>
      </p:pic>
      <p:sp>
        <p:nvSpPr>
          <p:cNvPr id="4" name="Veri Yer Tutucusu 3">
            <a:extLst>
              <a:ext uri="{FF2B5EF4-FFF2-40B4-BE49-F238E27FC236}">
                <a16:creationId xmlns:a16="http://schemas.microsoft.com/office/drawing/2014/main" id="{CBD1D794-CA3D-46C5-B100-C02A3A063D7D}"/>
              </a:ext>
            </a:extLst>
          </p:cNvPr>
          <p:cNvSpPr>
            <a:spLocks noGrp="1"/>
          </p:cNvSpPr>
          <p:nvPr>
            <p:ph type="dt" sz="half" idx="10"/>
          </p:nvPr>
        </p:nvSpPr>
        <p:spPr/>
        <p:txBody>
          <a:bodyPr/>
          <a:lstStyle/>
          <a:p>
            <a:fld id="{276B5004-EB07-4F3B-9E2D-6743ABFA81FB}" type="datetime1">
              <a:rPr lang="tr-TR" smtClean="0"/>
              <a:t>22.11.2024</a:t>
            </a:fld>
            <a:endParaRPr lang="tr-TR"/>
          </a:p>
        </p:txBody>
      </p:sp>
      <p:sp>
        <p:nvSpPr>
          <p:cNvPr id="5" name="Alt Bilgi Yer Tutucusu 4">
            <a:extLst>
              <a:ext uri="{FF2B5EF4-FFF2-40B4-BE49-F238E27FC236}">
                <a16:creationId xmlns:a16="http://schemas.microsoft.com/office/drawing/2014/main" id="{6FC92753-C640-E3E5-C90D-29A13CBF6BE9}"/>
              </a:ext>
            </a:extLst>
          </p:cNvPr>
          <p:cNvSpPr>
            <a:spLocks noGrp="1"/>
          </p:cNvSpPr>
          <p:nvPr>
            <p:ph type="ftr" sz="quarter" idx="11"/>
          </p:nvPr>
        </p:nvSpPr>
        <p:spPr>
          <a:xfrm>
            <a:off x="684212" y="6172200"/>
            <a:ext cx="912653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120F275E-A817-4BD2-E047-E18852C6AC05}"/>
              </a:ext>
            </a:extLst>
          </p:cNvPr>
          <p:cNvSpPr>
            <a:spLocks noGrp="1"/>
          </p:cNvSpPr>
          <p:nvPr>
            <p:ph type="sldNum" sz="quarter" idx="12"/>
          </p:nvPr>
        </p:nvSpPr>
        <p:spPr/>
        <p:txBody>
          <a:bodyPr/>
          <a:lstStyle/>
          <a:p>
            <a:fld id="{5F38091C-FB34-446E-A4C9-3CCFC85E7F73}" type="slidenum">
              <a:rPr lang="tr-TR" smtClean="0"/>
              <a:t>40</a:t>
            </a:fld>
            <a:endParaRPr lang="tr-TR"/>
          </a:p>
        </p:txBody>
      </p:sp>
      <p:pic>
        <p:nvPicPr>
          <p:cNvPr id="10" name="Resim 9">
            <a:extLst>
              <a:ext uri="{FF2B5EF4-FFF2-40B4-BE49-F238E27FC236}">
                <a16:creationId xmlns:a16="http://schemas.microsoft.com/office/drawing/2014/main" id="{35B66A4E-18FF-25B0-FFA0-29B74DDB1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990600"/>
            <a:ext cx="5029200" cy="4938713"/>
          </a:xfrm>
          <a:prstGeom prst="rect">
            <a:avLst/>
          </a:prstGeom>
        </p:spPr>
      </p:pic>
    </p:spTree>
    <p:extLst>
      <p:ext uri="{BB962C8B-B14F-4D97-AF65-F5344CB8AC3E}">
        <p14:creationId xmlns:p14="http://schemas.microsoft.com/office/powerpoint/2010/main" val="3111682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1DEB147D-889F-95CD-A241-E57B4A8D8E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5731" y="1253331"/>
            <a:ext cx="4351338" cy="4351338"/>
          </a:xfrm>
        </p:spPr>
      </p:pic>
      <p:sp>
        <p:nvSpPr>
          <p:cNvPr id="4" name="Veri Yer Tutucusu 3">
            <a:extLst>
              <a:ext uri="{FF2B5EF4-FFF2-40B4-BE49-F238E27FC236}">
                <a16:creationId xmlns:a16="http://schemas.microsoft.com/office/drawing/2014/main" id="{DEF038C5-1B45-646E-14C3-5EEE978FAEA0}"/>
              </a:ext>
            </a:extLst>
          </p:cNvPr>
          <p:cNvSpPr>
            <a:spLocks noGrp="1"/>
          </p:cNvSpPr>
          <p:nvPr>
            <p:ph type="dt" sz="half" idx="10"/>
          </p:nvPr>
        </p:nvSpPr>
        <p:spPr/>
        <p:txBody>
          <a:bodyPr/>
          <a:lstStyle/>
          <a:p>
            <a:fld id="{FD89BD98-4C5F-41E3-89E7-B9F4C3AAEADC}" type="datetime1">
              <a:rPr lang="tr-TR" smtClean="0"/>
              <a:t>22.11.2024</a:t>
            </a:fld>
            <a:endParaRPr lang="tr-TR"/>
          </a:p>
        </p:txBody>
      </p:sp>
      <p:sp>
        <p:nvSpPr>
          <p:cNvPr id="5" name="Alt Bilgi Yer Tutucusu 4">
            <a:extLst>
              <a:ext uri="{FF2B5EF4-FFF2-40B4-BE49-F238E27FC236}">
                <a16:creationId xmlns:a16="http://schemas.microsoft.com/office/drawing/2014/main" id="{D39EC49E-8834-8A20-29D9-B1494B1B9B08}"/>
              </a:ext>
            </a:extLst>
          </p:cNvPr>
          <p:cNvSpPr>
            <a:spLocks noGrp="1"/>
          </p:cNvSpPr>
          <p:nvPr>
            <p:ph type="ftr" sz="quarter" idx="11"/>
          </p:nvPr>
        </p:nvSpPr>
        <p:spPr>
          <a:xfrm>
            <a:off x="684211" y="6172200"/>
            <a:ext cx="87931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622EF347-A5AB-3E89-5D25-FA36B1D801E0}"/>
              </a:ext>
            </a:extLst>
          </p:cNvPr>
          <p:cNvSpPr>
            <a:spLocks noGrp="1"/>
          </p:cNvSpPr>
          <p:nvPr>
            <p:ph type="sldNum" sz="quarter" idx="12"/>
          </p:nvPr>
        </p:nvSpPr>
        <p:spPr/>
        <p:txBody>
          <a:bodyPr/>
          <a:lstStyle/>
          <a:p>
            <a:fld id="{5F38091C-FB34-446E-A4C9-3CCFC85E7F73}" type="slidenum">
              <a:rPr lang="tr-TR" smtClean="0"/>
              <a:t>41</a:t>
            </a:fld>
            <a:endParaRPr lang="tr-TR"/>
          </a:p>
        </p:txBody>
      </p:sp>
      <p:pic>
        <p:nvPicPr>
          <p:cNvPr id="10" name="Resim 9">
            <a:extLst>
              <a:ext uri="{FF2B5EF4-FFF2-40B4-BE49-F238E27FC236}">
                <a16:creationId xmlns:a16="http://schemas.microsoft.com/office/drawing/2014/main" id="{0DDC87AF-A2B5-1505-E368-04D0A1E5E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944" y="1253331"/>
            <a:ext cx="5167312" cy="4351338"/>
          </a:xfrm>
          <a:prstGeom prst="rect">
            <a:avLst/>
          </a:prstGeom>
        </p:spPr>
      </p:pic>
    </p:spTree>
    <p:extLst>
      <p:ext uri="{BB962C8B-B14F-4D97-AF65-F5344CB8AC3E}">
        <p14:creationId xmlns:p14="http://schemas.microsoft.com/office/powerpoint/2010/main" val="1280101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A901EAB-C01F-14EE-12F4-2192012863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256" y="636588"/>
            <a:ext cx="4884738" cy="5514975"/>
          </a:xfrm>
        </p:spPr>
      </p:pic>
      <p:sp>
        <p:nvSpPr>
          <p:cNvPr id="4" name="Veri Yer Tutucusu 3">
            <a:extLst>
              <a:ext uri="{FF2B5EF4-FFF2-40B4-BE49-F238E27FC236}">
                <a16:creationId xmlns:a16="http://schemas.microsoft.com/office/drawing/2014/main" id="{82DEAB7B-4F9F-E4DE-BDE9-9EF721D3D119}"/>
              </a:ext>
            </a:extLst>
          </p:cNvPr>
          <p:cNvSpPr>
            <a:spLocks noGrp="1"/>
          </p:cNvSpPr>
          <p:nvPr>
            <p:ph type="dt" sz="half" idx="10"/>
          </p:nvPr>
        </p:nvSpPr>
        <p:spPr/>
        <p:txBody>
          <a:bodyPr/>
          <a:lstStyle/>
          <a:p>
            <a:fld id="{A98C9AF5-C8C8-49B7-AA7C-F7FA8CA81694}" type="datetime1">
              <a:rPr lang="tr-TR" smtClean="0"/>
              <a:t>22.11.2024</a:t>
            </a:fld>
            <a:endParaRPr lang="tr-TR"/>
          </a:p>
        </p:txBody>
      </p:sp>
      <p:sp>
        <p:nvSpPr>
          <p:cNvPr id="5" name="Alt Bilgi Yer Tutucusu 4">
            <a:extLst>
              <a:ext uri="{FF2B5EF4-FFF2-40B4-BE49-F238E27FC236}">
                <a16:creationId xmlns:a16="http://schemas.microsoft.com/office/drawing/2014/main" id="{8DEDF67C-C6FD-5CBF-7B8F-3F23CCC56D67}"/>
              </a:ext>
            </a:extLst>
          </p:cNvPr>
          <p:cNvSpPr>
            <a:spLocks noGrp="1"/>
          </p:cNvSpPr>
          <p:nvPr>
            <p:ph type="ftr" sz="quarter" idx="11"/>
          </p:nvPr>
        </p:nvSpPr>
        <p:spPr>
          <a:xfrm>
            <a:off x="684212" y="6172200"/>
            <a:ext cx="921150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7DA9EEED-96BC-8ED9-0B09-9C3B03D3C8F3}"/>
              </a:ext>
            </a:extLst>
          </p:cNvPr>
          <p:cNvSpPr>
            <a:spLocks noGrp="1"/>
          </p:cNvSpPr>
          <p:nvPr>
            <p:ph type="sldNum" sz="quarter" idx="12"/>
          </p:nvPr>
        </p:nvSpPr>
        <p:spPr/>
        <p:txBody>
          <a:bodyPr/>
          <a:lstStyle/>
          <a:p>
            <a:fld id="{5F38091C-FB34-446E-A4C9-3CCFC85E7F73}" type="slidenum">
              <a:rPr lang="tr-TR" smtClean="0"/>
              <a:t>42</a:t>
            </a:fld>
            <a:endParaRPr lang="tr-TR"/>
          </a:p>
        </p:txBody>
      </p:sp>
      <p:pic>
        <p:nvPicPr>
          <p:cNvPr id="10" name="Resim 9">
            <a:extLst>
              <a:ext uri="{FF2B5EF4-FFF2-40B4-BE49-F238E27FC236}">
                <a16:creationId xmlns:a16="http://schemas.microsoft.com/office/drawing/2014/main" id="{E85CE649-16BC-9520-750A-7ADDD4E00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94" y="671512"/>
            <a:ext cx="6053931" cy="5514975"/>
          </a:xfrm>
          <a:prstGeom prst="rect">
            <a:avLst/>
          </a:prstGeom>
        </p:spPr>
      </p:pic>
    </p:spTree>
    <p:extLst>
      <p:ext uri="{BB962C8B-B14F-4D97-AF65-F5344CB8AC3E}">
        <p14:creationId xmlns:p14="http://schemas.microsoft.com/office/powerpoint/2010/main" val="4080039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C294B2F6-668D-1DF4-C05E-0B15BBA146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299" y="1124337"/>
            <a:ext cx="4886325" cy="4609326"/>
          </a:xfrm>
        </p:spPr>
      </p:pic>
      <p:sp>
        <p:nvSpPr>
          <p:cNvPr id="4" name="Veri Yer Tutucusu 3">
            <a:extLst>
              <a:ext uri="{FF2B5EF4-FFF2-40B4-BE49-F238E27FC236}">
                <a16:creationId xmlns:a16="http://schemas.microsoft.com/office/drawing/2014/main" id="{1206CDEA-3369-C7BD-0187-1F5B829D8534}"/>
              </a:ext>
            </a:extLst>
          </p:cNvPr>
          <p:cNvSpPr>
            <a:spLocks noGrp="1"/>
          </p:cNvSpPr>
          <p:nvPr>
            <p:ph type="dt" sz="half" idx="10"/>
          </p:nvPr>
        </p:nvSpPr>
        <p:spPr/>
        <p:txBody>
          <a:bodyPr/>
          <a:lstStyle/>
          <a:p>
            <a:fld id="{A633969A-D88F-4BAB-AB9A-99D90C6263C6}" type="datetime1">
              <a:rPr lang="tr-TR" smtClean="0"/>
              <a:t>22.11.2024</a:t>
            </a:fld>
            <a:endParaRPr lang="tr-TR"/>
          </a:p>
        </p:txBody>
      </p:sp>
      <p:sp>
        <p:nvSpPr>
          <p:cNvPr id="5" name="Alt Bilgi Yer Tutucusu 4">
            <a:extLst>
              <a:ext uri="{FF2B5EF4-FFF2-40B4-BE49-F238E27FC236}">
                <a16:creationId xmlns:a16="http://schemas.microsoft.com/office/drawing/2014/main" id="{849C9F3D-7BDB-E926-BCA0-1EB4C0434925}"/>
              </a:ext>
            </a:extLst>
          </p:cNvPr>
          <p:cNvSpPr>
            <a:spLocks noGrp="1"/>
          </p:cNvSpPr>
          <p:nvPr>
            <p:ph type="ftr" sz="quarter" idx="11"/>
          </p:nvPr>
        </p:nvSpPr>
        <p:spPr>
          <a:xfrm>
            <a:off x="684211" y="6172200"/>
            <a:ext cx="90598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3392C13D-E2FC-6626-09E0-41D0F4A3A439}"/>
              </a:ext>
            </a:extLst>
          </p:cNvPr>
          <p:cNvSpPr>
            <a:spLocks noGrp="1"/>
          </p:cNvSpPr>
          <p:nvPr>
            <p:ph type="sldNum" sz="quarter" idx="12"/>
          </p:nvPr>
        </p:nvSpPr>
        <p:spPr/>
        <p:txBody>
          <a:bodyPr/>
          <a:lstStyle/>
          <a:p>
            <a:fld id="{5F38091C-FB34-446E-A4C9-3CCFC85E7F73}" type="slidenum">
              <a:rPr lang="tr-TR" smtClean="0"/>
              <a:t>43</a:t>
            </a:fld>
            <a:endParaRPr lang="tr-TR"/>
          </a:p>
        </p:txBody>
      </p:sp>
      <p:pic>
        <p:nvPicPr>
          <p:cNvPr id="10" name="Resim 9">
            <a:extLst>
              <a:ext uri="{FF2B5EF4-FFF2-40B4-BE49-F238E27FC236}">
                <a16:creationId xmlns:a16="http://schemas.microsoft.com/office/drawing/2014/main" id="{AA38583F-135B-861F-39BB-36CC4E288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24337"/>
            <a:ext cx="5400675" cy="4609326"/>
          </a:xfrm>
          <a:prstGeom prst="rect">
            <a:avLst/>
          </a:prstGeom>
        </p:spPr>
      </p:pic>
    </p:spTree>
    <p:extLst>
      <p:ext uri="{BB962C8B-B14F-4D97-AF65-F5344CB8AC3E}">
        <p14:creationId xmlns:p14="http://schemas.microsoft.com/office/powerpoint/2010/main" val="3987264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8166D7B6-AD16-B357-2348-A6ED7D39F7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531" y="619125"/>
            <a:ext cx="4351338" cy="5561013"/>
          </a:xfrm>
        </p:spPr>
      </p:pic>
      <p:sp>
        <p:nvSpPr>
          <p:cNvPr id="4" name="Veri Yer Tutucusu 3">
            <a:extLst>
              <a:ext uri="{FF2B5EF4-FFF2-40B4-BE49-F238E27FC236}">
                <a16:creationId xmlns:a16="http://schemas.microsoft.com/office/drawing/2014/main" id="{5BD68248-B5F7-AA06-FB96-7442B1D22AB7}"/>
              </a:ext>
            </a:extLst>
          </p:cNvPr>
          <p:cNvSpPr>
            <a:spLocks noGrp="1"/>
          </p:cNvSpPr>
          <p:nvPr>
            <p:ph type="dt" sz="half" idx="10"/>
          </p:nvPr>
        </p:nvSpPr>
        <p:spPr/>
        <p:txBody>
          <a:bodyPr/>
          <a:lstStyle/>
          <a:p>
            <a:fld id="{CCF23509-C34B-4A13-B574-AEC112AF7180}" type="datetime1">
              <a:rPr lang="tr-TR" smtClean="0"/>
              <a:t>22.11.2024</a:t>
            </a:fld>
            <a:endParaRPr lang="tr-TR"/>
          </a:p>
        </p:txBody>
      </p:sp>
      <p:sp>
        <p:nvSpPr>
          <p:cNvPr id="5" name="Alt Bilgi Yer Tutucusu 4">
            <a:extLst>
              <a:ext uri="{FF2B5EF4-FFF2-40B4-BE49-F238E27FC236}">
                <a16:creationId xmlns:a16="http://schemas.microsoft.com/office/drawing/2014/main" id="{B60AECED-EF2B-EEA1-EA13-CFD226A572CD}"/>
              </a:ext>
            </a:extLst>
          </p:cNvPr>
          <p:cNvSpPr>
            <a:spLocks noGrp="1"/>
          </p:cNvSpPr>
          <p:nvPr>
            <p:ph type="ftr" sz="quarter" idx="11"/>
          </p:nvPr>
        </p:nvSpPr>
        <p:spPr>
          <a:xfrm>
            <a:off x="684211" y="6172200"/>
            <a:ext cx="88312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56C8AF0E-D357-5F56-CE43-835970FC1791}"/>
              </a:ext>
            </a:extLst>
          </p:cNvPr>
          <p:cNvSpPr>
            <a:spLocks noGrp="1"/>
          </p:cNvSpPr>
          <p:nvPr>
            <p:ph type="sldNum" sz="quarter" idx="12"/>
          </p:nvPr>
        </p:nvSpPr>
        <p:spPr/>
        <p:txBody>
          <a:bodyPr/>
          <a:lstStyle/>
          <a:p>
            <a:fld id="{5F38091C-FB34-446E-A4C9-3CCFC85E7F73}" type="slidenum">
              <a:rPr lang="tr-TR" smtClean="0"/>
              <a:t>44</a:t>
            </a:fld>
            <a:endParaRPr lang="tr-TR"/>
          </a:p>
        </p:txBody>
      </p:sp>
      <p:pic>
        <p:nvPicPr>
          <p:cNvPr id="10" name="Resim 9">
            <a:extLst>
              <a:ext uri="{FF2B5EF4-FFF2-40B4-BE49-F238E27FC236}">
                <a16:creationId xmlns:a16="http://schemas.microsoft.com/office/drawing/2014/main" id="{A505A10B-48A1-9E86-AD6D-C43A63AEE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661" y="0"/>
            <a:ext cx="6589713" cy="6180138"/>
          </a:xfrm>
          <a:prstGeom prst="rect">
            <a:avLst/>
          </a:prstGeom>
        </p:spPr>
      </p:pic>
    </p:spTree>
    <p:extLst>
      <p:ext uri="{BB962C8B-B14F-4D97-AF65-F5344CB8AC3E}">
        <p14:creationId xmlns:p14="http://schemas.microsoft.com/office/powerpoint/2010/main" val="235318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9B247EB1-BFB9-545B-41FB-08B6003DF7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555" y="571501"/>
            <a:ext cx="4808537" cy="5470526"/>
          </a:xfrm>
        </p:spPr>
      </p:pic>
      <p:sp>
        <p:nvSpPr>
          <p:cNvPr id="4" name="Veri Yer Tutucusu 3">
            <a:extLst>
              <a:ext uri="{FF2B5EF4-FFF2-40B4-BE49-F238E27FC236}">
                <a16:creationId xmlns:a16="http://schemas.microsoft.com/office/drawing/2014/main" id="{2F6B5119-4997-10B0-2BD8-5090E836506A}"/>
              </a:ext>
            </a:extLst>
          </p:cNvPr>
          <p:cNvSpPr>
            <a:spLocks noGrp="1"/>
          </p:cNvSpPr>
          <p:nvPr>
            <p:ph type="dt" sz="half" idx="10"/>
          </p:nvPr>
        </p:nvSpPr>
        <p:spPr/>
        <p:txBody>
          <a:bodyPr/>
          <a:lstStyle/>
          <a:p>
            <a:fld id="{CBA023BB-BFDE-4EDD-8AA2-731214F54F89}" type="datetime1">
              <a:rPr lang="tr-TR" smtClean="0"/>
              <a:t>22.11.2024</a:t>
            </a:fld>
            <a:endParaRPr lang="tr-TR"/>
          </a:p>
        </p:txBody>
      </p:sp>
      <p:sp>
        <p:nvSpPr>
          <p:cNvPr id="5" name="Alt Bilgi Yer Tutucusu 4">
            <a:extLst>
              <a:ext uri="{FF2B5EF4-FFF2-40B4-BE49-F238E27FC236}">
                <a16:creationId xmlns:a16="http://schemas.microsoft.com/office/drawing/2014/main" id="{9BB974D5-63BB-CC12-EEC7-CA7E5372DBEC}"/>
              </a:ext>
            </a:extLst>
          </p:cNvPr>
          <p:cNvSpPr>
            <a:spLocks noGrp="1"/>
          </p:cNvSpPr>
          <p:nvPr>
            <p:ph type="ftr" sz="quarter" idx="11"/>
          </p:nvPr>
        </p:nvSpPr>
        <p:spPr>
          <a:xfrm>
            <a:off x="684211" y="6172200"/>
            <a:ext cx="9287709"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3948A6EA-2BDF-1EF2-8DFA-3E9EE1B165A7}"/>
              </a:ext>
            </a:extLst>
          </p:cNvPr>
          <p:cNvSpPr>
            <a:spLocks noGrp="1"/>
          </p:cNvSpPr>
          <p:nvPr>
            <p:ph type="sldNum" sz="quarter" idx="12"/>
          </p:nvPr>
        </p:nvSpPr>
        <p:spPr/>
        <p:txBody>
          <a:bodyPr/>
          <a:lstStyle/>
          <a:p>
            <a:fld id="{5F38091C-FB34-446E-A4C9-3CCFC85E7F73}" type="slidenum">
              <a:rPr lang="tr-TR" smtClean="0"/>
              <a:t>45</a:t>
            </a:fld>
            <a:endParaRPr lang="tr-TR"/>
          </a:p>
        </p:txBody>
      </p:sp>
      <p:pic>
        <p:nvPicPr>
          <p:cNvPr id="10" name="Resim 9">
            <a:extLst>
              <a:ext uri="{FF2B5EF4-FFF2-40B4-BE49-F238E27FC236}">
                <a16:creationId xmlns:a16="http://schemas.microsoft.com/office/drawing/2014/main" id="{8C818444-9464-0430-5A0C-1BE0493F0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093" y="571500"/>
            <a:ext cx="6320631" cy="5470526"/>
          </a:xfrm>
          <a:prstGeom prst="rect">
            <a:avLst/>
          </a:prstGeom>
        </p:spPr>
      </p:pic>
    </p:spTree>
    <p:extLst>
      <p:ext uri="{BB962C8B-B14F-4D97-AF65-F5344CB8AC3E}">
        <p14:creationId xmlns:p14="http://schemas.microsoft.com/office/powerpoint/2010/main" val="3874088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6707F97E-16DB-CB5F-2333-F19885ABBD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809" y="665956"/>
            <a:ext cx="7876382" cy="5209381"/>
          </a:xfrm>
        </p:spPr>
      </p:pic>
      <p:sp>
        <p:nvSpPr>
          <p:cNvPr id="4" name="Veri Yer Tutucusu 3">
            <a:extLst>
              <a:ext uri="{FF2B5EF4-FFF2-40B4-BE49-F238E27FC236}">
                <a16:creationId xmlns:a16="http://schemas.microsoft.com/office/drawing/2014/main" id="{DA8BF31E-8DAF-6493-3AC8-0820F56F6298}"/>
              </a:ext>
            </a:extLst>
          </p:cNvPr>
          <p:cNvSpPr>
            <a:spLocks noGrp="1"/>
          </p:cNvSpPr>
          <p:nvPr>
            <p:ph type="dt" sz="half" idx="10"/>
          </p:nvPr>
        </p:nvSpPr>
        <p:spPr/>
        <p:txBody>
          <a:bodyPr/>
          <a:lstStyle/>
          <a:p>
            <a:fld id="{2A736B33-5810-4BFD-AEEF-B2FEFD6CF7A3}" type="datetime1">
              <a:rPr lang="tr-TR" smtClean="0"/>
              <a:t>22.11.2024</a:t>
            </a:fld>
            <a:endParaRPr lang="tr-TR"/>
          </a:p>
        </p:txBody>
      </p:sp>
      <p:sp>
        <p:nvSpPr>
          <p:cNvPr id="5" name="Alt Bilgi Yer Tutucusu 4">
            <a:extLst>
              <a:ext uri="{FF2B5EF4-FFF2-40B4-BE49-F238E27FC236}">
                <a16:creationId xmlns:a16="http://schemas.microsoft.com/office/drawing/2014/main" id="{0AEC8EA5-68F1-7BDC-06B7-8A6AFF668D6D}"/>
              </a:ext>
            </a:extLst>
          </p:cNvPr>
          <p:cNvSpPr>
            <a:spLocks noGrp="1"/>
          </p:cNvSpPr>
          <p:nvPr>
            <p:ph type="ftr" sz="quarter" idx="11"/>
          </p:nvPr>
        </p:nvSpPr>
        <p:spPr>
          <a:xfrm>
            <a:off x="684211" y="6172200"/>
            <a:ext cx="9219367"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1DA600AA-FC47-1100-5127-97AF21F12991}"/>
              </a:ext>
            </a:extLst>
          </p:cNvPr>
          <p:cNvSpPr>
            <a:spLocks noGrp="1"/>
          </p:cNvSpPr>
          <p:nvPr>
            <p:ph type="sldNum" sz="quarter" idx="12"/>
          </p:nvPr>
        </p:nvSpPr>
        <p:spPr/>
        <p:txBody>
          <a:bodyPr/>
          <a:lstStyle/>
          <a:p>
            <a:fld id="{5F38091C-FB34-446E-A4C9-3CCFC85E7F73}" type="slidenum">
              <a:rPr lang="tr-TR" smtClean="0"/>
              <a:t>46</a:t>
            </a:fld>
            <a:endParaRPr lang="tr-TR"/>
          </a:p>
        </p:txBody>
      </p:sp>
    </p:spTree>
    <p:extLst>
      <p:ext uri="{BB962C8B-B14F-4D97-AF65-F5344CB8AC3E}">
        <p14:creationId xmlns:p14="http://schemas.microsoft.com/office/powerpoint/2010/main" val="190414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667575E-8C06-FB46-159F-5F0D06A9E4A1}"/>
              </a:ext>
            </a:extLst>
          </p:cNvPr>
          <p:cNvSpPr>
            <a:spLocks noGrp="1"/>
          </p:cNvSpPr>
          <p:nvPr>
            <p:ph idx="1"/>
          </p:nvPr>
        </p:nvSpPr>
        <p:spPr>
          <a:xfrm>
            <a:off x="838200" y="1825625"/>
            <a:ext cx="10515600" cy="2679700"/>
          </a:xfrm>
        </p:spPr>
        <p:txBody>
          <a:bodyPr>
            <a:normAutofit/>
          </a:bodyPr>
          <a:lstStyle/>
          <a:p>
            <a:pPr marL="0" indent="0" algn="ctr">
              <a:buNone/>
            </a:pPr>
            <a:r>
              <a:rPr lang="tr-TR" sz="4800" dirty="0">
                <a:solidFill>
                  <a:schemeClr val="bg1"/>
                </a:solidFill>
              </a:rPr>
              <a:t>BÖLÜMÜMÜZ ÖĞRENCİLERİNİN HAZIRLAMIŞ OLDUĞU PROJE ÇALIŞMALARINDAN ÖRNEKLER</a:t>
            </a:r>
          </a:p>
        </p:txBody>
      </p:sp>
      <p:sp>
        <p:nvSpPr>
          <p:cNvPr id="4" name="Veri Yer Tutucusu 3">
            <a:extLst>
              <a:ext uri="{FF2B5EF4-FFF2-40B4-BE49-F238E27FC236}">
                <a16:creationId xmlns:a16="http://schemas.microsoft.com/office/drawing/2014/main" id="{1133BA26-D40E-5950-C99A-03483793709E}"/>
              </a:ext>
            </a:extLst>
          </p:cNvPr>
          <p:cNvSpPr>
            <a:spLocks noGrp="1"/>
          </p:cNvSpPr>
          <p:nvPr>
            <p:ph type="dt" sz="half" idx="10"/>
          </p:nvPr>
        </p:nvSpPr>
        <p:spPr/>
        <p:txBody>
          <a:bodyPr/>
          <a:lstStyle/>
          <a:p>
            <a:fld id="{35204040-B962-4EDB-96BF-C0D7ACAC52B4}" type="datetime1">
              <a:rPr lang="tr-TR" smtClean="0"/>
              <a:t>22.11.2024</a:t>
            </a:fld>
            <a:endParaRPr lang="tr-TR"/>
          </a:p>
        </p:txBody>
      </p:sp>
      <p:sp>
        <p:nvSpPr>
          <p:cNvPr id="5" name="Alt Bilgi Yer Tutucusu 4">
            <a:extLst>
              <a:ext uri="{FF2B5EF4-FFF2-40B4-BE49-F238E27FC236}">
                <a16:creationId xmlns:a16="http://schemas.microsoft.com/office/drawing/2014/main" id="{22A7926E-BDC3-090C-0696-528F4A91AEAD}"/>
              </a:ext>
            </a:extLst>
          </p:cNvPr>
          <p:cNvSpPr>
            <a:spLocks noGrp="1"/>
          </p:cNvSpPr>
          <p:nvPr>
            <p:ph type="ftr" sz="quarter" idx="11"/>
          </p:nvPr>
        </p:nvSpPr>
        <p:spPr>
          <a:xfrm>
            <a:off x="684212" y="6172200"/>
            <a:ext cx="93741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8BDCA057-E47F-AA15-7DE5-10AC6B0E4337}"/>
              </a:ext>
            </a:extLst>
          </p:cNvPr>
          <p:cNvSpPr>
            <a:spLocks noGrp="1"/>
          </p:cNvSpPr>
          <p:nvPr>
            <p:ph type="sldNum" sz="quarter" idx="12"/>
          </p:nvPr>
        </p:nvSpPr>
        <p:spPr/>
        <p:txBody>
          <a:bodyPr/>
          <a:lstStyle/>
          <a:p>
            <a:fld id="{5F38091C-FB34-446E-A4C9-3CCFC85E7F73}" type="slidenum">
              <a:rPr lang="tr-TR" smtClean="0"/>
              <a:t>47</a:t>
            </a:fld>
            <a:endParaRPr lang="tr-TR"/>
          </a:p>
        </p:txBody>
      </p:sp>
    </p:spTree>
    <p:extLst>
      <p:ext uri="{BB962C8B-B14F-4D97-AF65-F5344CB8AC3E}">
        <p14:creationId xmlns:p14="http://schemas.microsoft.com/office/powerpoint/2010/main" val="927383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D0453E15-6649-8115-325C-47D69688C0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241" y="685800"/>
            <a:ext cx="4744343" cy="3614738"/>
          </a:xfrm>
        </p:spPr>
      </p:pic>
      <p:sp>
        <p:nvSpPr>
          <p:cNvPr id="4" name="Veri Yer Tutucusu 3">
            <a:extLst>
              <a:ext uri="{FF2B5EF4-FFF2-40B4-BE49-F238E27FC236}">
                <a16:creationId xmlns:a16="http://schemas.microsoft.com/office/drawing/2014/main" id="{EA6A7BB4-2704-EF6E-8302-A57F0682DA50}"/>
              </a:ext>
            </a:extLst>
          </p:cNvPr>
          <p:cNvSpPr>
            <a:spLocks noGrp="1"/>
          </p:cNvSpPr>
          <p:nvPr>
            <p:ph type="dt" sz="half" idx="10"/>
          </p:nvPr>
        </p:nvSpPr>
        <p:spPr/>
        <p:txBody>
          <a:bodyPr/>
          <a:lstStyle/>
          <a:p>
            <a:fld id="{4562596D-5F96-4DAE-A495-766DC21F83FC}" type="datetime1">
              <a:rPr lang="tr-TR" smtClean="0"/>
              <a:t>22.11.2024</a:t>
            </a:fld>
            <a:endParaRPr lang="tr-TR"/>
          </a:p>
        </p:txBody>
      </p:sp>
      <p:sp>
        <p:nvSpPr>
          <p:cNvPr id="5" name="Alt Bilgi Yer Tutucusu 4">
            <a:extLst>
              <a:ext uri="{FF2B5EF4-FFF2-40B4-BE49-F238E27FC236}">
                <a16:creationId xmlns:a16="http://schemas.microsoft.com/office/drawing/2014/main" id="{A76FBB38-6CD1-0A79-7B5C-1E0094DAE17F}"/>
              </a:ext>
            </a:extLst>
          </p:cNvPr>
          <p:cNvSpPr>
            <a:spLocks noGrp="1"/>
          </p:cNvSpPr>
          <p:nvPr>
            <p:ph type="ftr" sz="quarter" idx="11"/>
          </p:nvPr>
        </p:nvSpPr>
        <p:spPr>
          <a:xfrm>
            <a:off x="684211" y="6172200"/>
            <a:ext cx="94408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7D090366-217C-2523-C8AE-AD18392E7EF3}"/>
              </a:ext>
            </a:extLst>
          </p:cNvPr>
          <p:cNvSpPr>
            <a:spLocks noGrp="1"/>
          </p:cNvSpPr>
          <p:nvPr>
            <p:ph type="sldNum" sz="quarter" idx="12"/>
          </p:nvPr>
        </p:nvSpPr>
        <p:spPr/>
        <p:txBody>
          <a:bodyPr/>
          <a:lstStyle/>
          <a:p>
            <a:fld id="{5F38091C-FB34-446E-A4C9-3CCFC85E7F73}" type="slidenum">
              <a:rPr lang="tr-TR" smtClean="0"/>
              <a:t>48</a:t>
            </a:fld>
            <a:endParaRPr lang="tr-TR"/>
          </a:p>
        </p:txBody>
      </p:sp>
      <p:pic>
        <p:nvPicPr>
          <p:cNvPr id="10" name="Resim 9">
            <a:extLst>
              <a:ext uri="{FF2B5EF4-FFF2-40B4-BE49-F238E27FC236}">
                <a16:creationId xmlns:a16="http://schemas.microsoft.com/office/drawing/2014/main" id="{980128AB-F226-93E0-4DEC-D568DD3AA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48" y="136526"/>
            <a:ext cx="10201274" cy="5930900"/>
          </a:xfrm>
          <a:prstGeom prst="rect">
            <a:avLst/>
          </a:prstGeom>
        </p:spPr>
      </p:pic>
    </p:spTree>
    <p:extLst>
      <p:ext uri="{BB962C8B-B14F-4D97-AF65-F5344CB8AC3E}">
        <p14:creationId xmlns:p14="http://schemas.microsoft.com/office/powerpoint/2010/main" val="1959664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061B080D-4FFB-9D11-0141-65065B889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7897" y="32656"/>
            <a:ext cx="9496425" cy="6139544"/>
          </a:xfrm>
        </p:spPr>
      </p:pic>
      <p:sp>
        <p:nvSpPr>
          <p:cNvPr id="4" name="Veri Yer Tutucusu 3">
            <a:extLst>
              <a:ext uri="{FF2B5EF4-FFF2-40B4-BE49-F238E27FC236}">
                <a16:creationId xmlns:a16="http://schemas.microsoft.com/office/drawing/2014/main" id="{08929C3F-4D58-01F7-F185-5CCAF0ED5857}"/>
              </a:ext>
            </a:extLst>
          </p:cNvPr>
          <p:cNvSpPr>
            <a:spLocks noGrp="1"/>
          </p:cNvSpPr>
          <p:nvPr>
            <p:ph type="dt" sz="half" idx="10"/>
          </p:nvPr>
        </p:nvSpPr>
        <p:spPr/>
        <p:txBody>
          <a:bodyPr/>
          <a:lstStyle/>
          <a:p>
            <a:fld id="{2E34519F-81E6-4CF2-BE5E-7C5352C14539}" type="datetime1">
              <a:rPr lang="tr-TR" smtClean="0"/>
              <a:t>22.11.2024</a:t>
            </a:fld>
            <a:endParaRPr lang="tr-TR"/>
          </a:p>
        </p:txBody>
      </p:sp>
      <p:sp>
        <p:nvSpPr>
          <p:cNvPr id="5" name="Alt Bilgi Yer Tutucusu 4">
            <a:extLst>
              <a:ext uri="{FF2B5EF4-FFF2-40B4-BE49-F238E27FC236}">
                <a16:creationId xmlns:a16="http://schemas.microsoft.com/office/drawing/2014/main" id="{4CA62DA2-D9AB-79AE-6A70-3A261C6C1CE2}"/>
              </a:ext>
            </a:extLst>
          </p:cNvPr>
          <p:cNvSpPr>
            <a:spLocks noGrp="1"/>
          </p:cNvSpPr>
          <p:nvPr>
            <p:ph type="ftr" sz="quarter" idx="11"/>
          </p:nvPr>
        </p:nvSpPr>
        <p:spPr>
          <a:xfrm>
            <a:off x="684212" y="6172200"/>
            <a:ext cx="95646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A8064783-3A62-3D5D-AFD1-EF2CCB96D9F1}"/>
              </a:ext>
            </a:extLst>
          </p:cNvPr>
          <p:cNvSpPr>
            <a:spLocks noGrp="1"/>
          </p:cNvSpPr>
          <p:nvPr>
            <p:ph type="sldNum" sz="quarter" idx="12"/>
          </p:nvPr>
        </p:nvSpPr>
        <p:spPr/>
        <p:txBody>
          <a:bodyPr/>
          <a:lstStyle/>
          <a:p>
            <a:fld id="{5F38091C-FB34-446E-A4C9-3CCFC85E7F73}" type="slidenum">
              <a:rPr lang="tr-TR" smtClean="0"/>
              <a:t>49</a:t>
            </a:fld>
            <a:endParaRPr lang="tr-TR"/>
          </a:p>
        </p:txBody>
      </p:sp>
    </p:spTree>
    <p:extLst>
      <p:ext uri="{BB962C8B-B14F-4D97-AF65-F5344CB8AC3E}">
        <p14:creationId xmlns:p14="http://schemas.microsoft.com/office/powerpoint/2010/main" val="410942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D893F3-E768-111B-3670-97FF06403DC4}"/>
              </a:ext>
            </a:extLst>
          </p:cNvPr>
          <p:cNvSpPr>
            <a:spLocks noGrp="1"/>
          </p:cNvSpPr>
          <p:nvPr>
            <p:ph type="ctrTitle"/>
          </p:nvPr>
        </p:nvSpPr>
        <p:spPr>
          <a:xfrm>
            <a:off x="512975" y="273377"/>
            <a:ext cx="10840825" cy="5637229"/>
          </a:xfrm>
        </p:spPr>
        <p:txBody>
          <a:bodyPr>
            <a:normAutofit fontScale="90000"/>
          </a:bodyPr>
          <a:lstStyle/>
          <a:p>
            <a:pPr indent="449580">
              <a:lnSpc>
                <a:spcPct val="150000"/>
              </a:lnSpc>
              <a:spcAft>
                <a:spcPts val="750"/>
              </a:spcAft>
            </a:pP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5" name="Veri Yer Tutucusu 4">
            <a:extLst>
              <a:ext uri="{FF2B5EF4-FFF2-40B4-BE49-F238E27FC236}">
                <a16:creationId xmlns:a16="http://schemas.microsoft.com/office/drawing/2014/main" id="{953153CB-B553-4FCD-3941-B93A52FD0BE6}"/>
              </a:ext>
            </a:extLst>
          </p:cNvPr>
          <p:cNvSpPr>
            <a:spLocks noGrp="1"/>
          </p:cNvSpPr>
          <p:nvPr>
            <p:ph type="dt" sz="half" idx="10"/>
          </p:nvPr>
        </p:nvSpPr>
        <p:spPr/>
        <p:txBody>
          <a:bodyPr/>
          <a:lstStyle/>
          <a:p>
            <a:fld id="{324CF524-EBA4-4545-A68F-2BF06C446419}" type="datetime1">
              <a:rPr lang="tr-TR" smtClean="0"/>
              <a:t>22.11.2024</a:t>
            </a:fld>
            <a:endParaRPr lang="tr-TR"/>
          </a:p>
        </p:txBody>
      </p:sp>
      <p:sp>
        <p:nvSpPr>
          <p:cNvPr id="6" name="Alt Bilgi Yer Tutucusu 5">
            <a:extLst>
              <a:ext uri="{FF2B5EF4-FFF2-40B4-BE49-F238E27FC236}">
                <a16:creationId xmlns:a16="http://schemas.microsoft.com/office/drawing/2014/main" id="{B5B221FD-16D3-73ED-7716-0E017D7959AC}"/>
              </a:ext>
            </a:extLst>
          </p:cNvPr>
          <p:cNvSpPr>
            <a:spLocks noGrp="1"/>
          </p:cNvSpPr>
          <p:nvPr>
            <p:ph type="ftr" sz="quarter" idx="11"/>
          </p:nvPr>
        </p:nvSpPr>
        <p:spPr>
          <a:xfrm>
            <a:off x="684212" y="6172200"/>
            <a:ext cx="9012238" cy="365125"/>
          </a:xfrm>
        </p:spPr>
        <p:txBody>
          <a:bodyPr/>
          <a:lstStyle/>
          <a:p>
            <a:r>
              <a:rPr lang="tr-TR" dirty="0"/>
              <a:t>IĞDIR ÜNİV. TEKNİK BİLİMLER M.Y.O. MOTORLU ARAÇLAR VE ULAŞTIRMA TEKNOLOJİLERİ BÖLÜMÜ - OTOMOTİV TEKNOLOJİSİ PROGRAMI</a:t>
            </a:r>
          </a:p>
        </p:txBody>
      </p:sp>
      <p:sp>
        <p:nvSpPr>
          <p:cNvPr id="4" name="Slayt Numarası Yer Tutucusu 3">
            <a:extLst>
              <a:ext uri="{FF2B5EF4-FFF2-40B4-BE49-F238E27FC236}">
                <a16:creationId xmlns:a16="http://schemas.microsoft.com/office/drawing/2014/main" id="{A4F5AE00-3C6F-221C-EDB3-9D3A17C2CD01}"/>
              </a:ext>
            </a:extLst>
          </p:cNvPr>
          <p:cNvSpPr>
            <a:spLocks noGrp="1"/>
          </p:cNvSpPr>
          <p:nvPr>
            <p:ph type="sldNum" sz="quarter" idx="12"/>
          </p:nvPr>
        </p:nvSpPr>
        <p:spPr/>
        <p:txBody>
          <a:bodyPr/>
          <a:lstStyle/>
          <a:p>
            <a:fld id="{5F38091C-FB34-446E-A4C9-3CCFC85E7F73}" type="slidenum">
              <a:rPr lang="tr-TR" smtClean="0"/>
              <a:t>5</a:t>
            </a:fld>
            <a:endParaRPr lang="tr-TR"/>
          </a:p>
        </p:txBody>
      </p:sp>
      <p:sp>
        <p:nvSpPr>
          <p:cNvPr id="8" name="Metin kutusu 7">
            <a:extLst>
              <a:ext uri="{FF2B5EF4-FFF2-40B4-BE49-F238E27FC236}">
                <a16:creationId xmlns:a16="http://schemas.microsoft.com/office/drawing/2014/main" id="{653F7DA0-F7B4-534A-0194-5DFCBF6AAB1A}"/>
              </a:ext>
            </a:extLst>
          </p:cNvPr>
          <p:cNvSpPr txBox="1"/>
          <p:nvPr/>
        </p:nvSpPr>
        <p:spPr>
          <a:xfrm>
            <a:off x="1159497" y="1201184"/>
            <a:ext cx="10670357" cy="4859087"/>
          </a:xfrm>
          <a:prstGeom prst="rect">
            <a:avLst/>
          </a:prstGeom>
          <a:noFill/>
        </p:spPr>
        <p:txBody>
          <a:bodyPr wrap="square">
            <a:spAutoFit/>
          </a:bodyPr>
          <a:lstStyle/>
          <a:p>
            <a:pPr indent="449580" algn="just">
              <a:lnSpc>
                <a:spcPct val="150000"/>
              </a:lnSpc>
              <a:spcAft>
                <a:spcPts val="750"/>
              </a:spcAft>
            </a:pPr>
            <a:r>
              <a:rPr lang="tr-TR" sz="14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VİZYONUMUZ</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Vizyonumuz; Iğdır Üniversitesi Teknik Bilimler Meslek Yüksekokulu  Motorlu Araçlar ve Ulaştırma Teknolojileri Bölümü Otomotiv Teknolojisi Programı’nı  öncü ve örnek, küresel boyutta bir marka haline getirmektir.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750"/>
              </a:spcAft>
            </a:pP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MİSYONUMUZ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4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Misyonumuz; Endüstrinin ihtiyaç duyduğu alanlarda, uluslararası düzeyde teorik ve uygulamalı eğitim almış, tercih edilen, mesleki teknik elemanlar yetiştirmektir.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750"/>
              </a:spcAft>
            </a:pP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tr-T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Programımız,</a:t>
            </a: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yıllık ortalama </a:t>
            </a:r>
            <a:r>
              <a:rPr lang="tr-T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 </a:t>
            </a: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 </a:t>
            </a:r>
            <a:r>
              <a:rPr lang="tr-T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kontenjanıyla</a:t>
            </a: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eğitim faaliyetlerini sürdürmektedir.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Mezun olanlar </a:t>
            </a:r>
            <a:r>
              <a:rPr lang="tr-T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“OTOMOTİV TEKNİKERİ</a:t>
            </a: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ünvanı</a:t>
            </a:r>
            <a:r>
              <a:rPr lang="tr-T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alırlar.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682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AA6AD23-0616-AE3E-4E02-629F75934D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543" y="609600"/>
            <a:ext cx="10414235" cy="5197475"/>
          </a:xfrm>
        </p:spPr>
      </p:pic>
      <p:sp>
        <p:nvSpPr>
          <p:cNvPr id="4" name="Veri Yer Tutucusu 3">
            <a:extLst>
              <a:ext uri="{FF2B5EF4-FFF2-40B4-BE49-F238E27FC236}">
                <a16:creationId xmlns:a16="http://schemas.microsoft.com/office/drawing/2014/main" id="{5ACF6A39-5092-5BF8-F0EA-D0BB01C27823}"/>
              </a:ext>
            </a:extLst>
          </p:cNvPr>
          <p:cNvSpPr>
            <a:spLocks noGrp="1"/>
          </p:cNvSpPr>
          <p:nvPr>
            <p:ph type="dt" sz="half" idx="10"/>
          </p:nvPr>
        </p:nvSpPr>
        <p:spPr/>
        <p:txBody>
          <a:bodyPr/>
          <a:lstStyle/>
          <a:p>
            <a:fld id="{09E6E691-B8BD-4126-A644-C8AB2245D85A}" type="datetime1">
              <a:rPr lang="tr-TR" smtClean="0"/>
              <a:t>22.11.2024</a:t>
            </a:fld>
            <a:endParaRPr lang="tr-TR"/>
          </a:p>
        </p:txBody>
      </p:sp>
      <p:sp>
        <p:nvSpPr>
          <p:cNvPr id="5" name="Alt Bilgi Yer Tutucusu 4">
            <a:extLst>
              <a:ext uri="{FF2B5EF4-FFF2-40B4-BE49-F238E27FC236}">
                <a16:creationId xmlns:a16="http://schemas.microsoft.com/office/drawing/2014/main" id="{A3D10FA6-B922-B515-B7C8-74CC55480F27}"/>
              </a:ext>
            </a:extLst>
          </p:cNvPr>
          <p:cNvSpPr>
            <a:spLocks noGrp="1"/>
          </p:cNvSpPr>
          <p:nvPr>
            <p:ph type="ftr" sz="quarter" idx="11"/>
          </p:nvPr>
        </p:nvSpPr>
        <p:spPr>
          <a:xfrm>
            <a:off x="684211" y="6172200"/>
            <a:ext cx="9219367"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62401C4B-5D24-F981-555F-5CE7E7C0334E}"/>
              </a:ext>
            </a:extLst>
          </p:cNvPr>
          <p:cNvSpPr>
            <a:spLocks noGrp="1"/>
          </p:cNvSpPr>
          <p:nvPr>
            <p:ph type="sldNum" sz="quarter" idx="12"/>
          </p:nvPr>
        </p:nvSpPr>
        <p:spPr/>
        <p:txBody>
          <a:bodyPr/>
          <a:lstStyle/>
          <a:p>
            <a:fld id="{5F38091C-FB34-446E-A4C9-3CCFC85E7F73}" type="slidenum">
              <a:rPr lang="tr-TR" smtClean="0"/>
              <a:t>50</a:t>
            </a:fld>
            <a:endParaRPr lang="tr-TR"/>
          </a:p>
        </p:txBody>
      </p:sp>
    </p:spTree>
    <p:extLst>
      <p:ext uri="{BB962C8B-B14F-4D97-AF65-F5344CB8AC3E}">
        <p14:creationId xmlns:p14="http://schemas.microsoft.com/office/powerpoint/2010/main" val="3946494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BDF49618-CA63-7294-9461-438C0A984D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5925" y="685800"/>
            <a:ext cx="8582025" cy="5334000"/>
          </a:xfrm>
        </p:spPr>
      </p:pic>
      <p:sp>
        <p:nvSpPr>
          <p:cNvPr id="4" name="Veri Yer Tutucusu 3">
            <a:extLst>
              <a:ext uri="{FF2B5EF4-FFF2-40B4-BE49-F238E27FC236}">
                <a16:creationId xmlns:a16="http://schemas.microsoft.com/office/drawing/2014/main" id="{1CBB221F-2A7B-0002-9DF5-2063F872C5AF}"/>
              </a:ext>
            </a:extLst>
          </p:cNvPr>
          <p:cNvSpPr>
            <a:spLocks noGrp="1"/>
          </p:cNvSpPr>
          <p:nvPr>
            <p:ph type="dt" sz="half" idx="10"/>
          </p:nvPr>
        </p:nvSpPr>
        <p:spPr/>
        <p:txBody>
          <a:bodyPr/>
          <a:lstStyle/>
          <a:p>
            <a:fld id="{F6C73AC0-7CE7-48A7-9373-7D59575DDCAF}" type="datetime1">
              <a:rPr lang="tr-TR" smtClean="0"/>
              <a:t>22.11.2024</a:t>
            </a:fld>
            <a:endParaRPr lang="tr-TR"/>
          </a:p>
        </p:txBody>
      </p:sp>
      <p:sp>
        <p:nvSpPr>
          <p:cNvPr id="5" name="Alt Bilgi Yer Tutucusu 4">
            <a:extLst>
              <a:ext uri="{FF2B5EF4-FFF2-40B4-BE49-F238E27FC236}">
                <a16:creationId xmlns:a16="http://schemas.microsoft.com/office/drawing/2014/main" id="{00A5DB95-26F5-851F-5214-8F5CEEC07B3B}"/>
              </a:ext>
            </a:extLst>
          </p:cNvPr>
          <p:cNvSpPr>
            <a:spLocks noGrp="1"/>
          </p:cNvSpPr>
          <p:nvPr>
            <p:ph type="ftr" sz="quarter" idx="11"/>
          </p:nvPr>
        </p:nvSpPr>
        <p:spPr>
          <a:xfrm>
            <a:off x="684211" y="6172200"/>
            <a:ext cx="877411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2C0D9F50-8637-7AD8-5333-0B278A6B178F}"/>
              </a:ext>
            </a:extLst>
          </p:cNvPr>
          <p:cNvSpPr>
            <a:spLocks noGrp="1"/>
          </p:cNvSpPr>
          <p:nvPr>
            <p:ph type="sldNum" sz="quarter" idx="12"/>
          </p:nvPr>
        </p:nvSpPr>
        <p:spPr/>
        <p:txBody>
          <a:bodyPr/>
          <a:lstStyle/>
          <a:p>
            <a:fld id="{5F38091C-FB34-446E-A4C9-3CCFC85E7F73}" type="slidenum">
              <a:rPr lang="tr-TR" smtClean="0"/>
              <a:t>51</a:t>
            </a:fld>
            <a:endParaRPr lang="tr-TR"/>
          </a:p>
        </p:txBody>
      </p:sp>
    </p:spTree>
    <p:extLst>
      <p:ext uri="{BB962C8B-B14F-4D97-AF65-F5344CB8AC3E}">
        <p14:creationId xmlns:p14="http://schemas.microsoft.com/office/powerpoint/2010/main" val="4208943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082D0F-A601-0829-0B25-CC6BAE173241}"/>
              </a:ext>
            </a:extLst>
          </p:cNvPr>
          <p:cNvSpPr>
            <a:spLocks noGrp="1"/>
          </p:cNvSpPr>
          <p:nvPr>
            <p:ph idx="1"/>
          </p:nvPr>
        </p:nvSpPr>
        <p:spPr>
          <a:xfrm>
            <a:off x="980281" y="609600"/>
            <a:ext cx="10231438" cy="5391150"/>
          </a:xfrm>
        </p:spPr>
        <p:txBody>
          <a:bodyPr>
            <a:normAutofit/>
          </a:bodyPr>
          <a:lstStyle/>
          <a:p>
            <a:pPr marL="0" indent="0" algn="ctr">
              <a:buNone/>
            </a:pPr>
            <a:r>
              <a:rPr lang="tr-TR" sz="4800" dirty="0">
                <a:solidFill>
                  <a:schemeClr val="bg1"/>
                </a:solidFill>
              </a:rPr>
              <a:t>ÖĞRENCİLERİMİZİN OTOMOBİL DİZAYN PROJELENDİRME ÇALIŞMALARINDAN ÖRNEKLER</a:t>
            </a:r>
          </a:p>
        </p:txBody>
      </p:sp>
      <p:sp>
        <p:nvSpPr>
          <p:cNvPr id="4" name="Veri Yer Tutucusu 3">
            <a:extLst>
              <a:ext uri="{FF2B5EF4-FFF2-40B4-BE49-F238E27FC236}">
                <a16:creationId xmlns:a16="http://schemas.microsoft.com/office/drawing/2014/main" id="{CA04B266-6FA3-6B08-2D12-F233E48BABDC}"/>
              </a:ext>
            </a:extLst>
          </p:cNvPr>
          <p:cNvSpPr>
            <a:spLocks noGrp="1"/>
          </p:cNvSpPr>
          <p:nvPr>
            <p:ph type="dt" sz="half" idx="10"/>
          </p:nvPr>
        </p:nvSpPr>
        <p:spPr/>
        <p:txBody>
          <a:bodyPr/>
          <a:lstStyle/>
          <a:p>
            <a:fld id="{FC159040-1B1F-4C3A-A407-3B890BE80B7D}" type="datetime1">
              <a:rPr lang="tr-TR" smtClean="0"/>
              <a:t>22.11.2024</a:t>
            </a:fld>
            <a:endParaRPr lang="tr-TR"/>
          </a:p>
        </p:txBody>
      </p:sp>
      <p:sp>
        <p:nvSpPr>
          <p:cNvPr id="5" name="Alt Bilgi Yer Tutucusu 4">
            <a:extLst>
              <a:ext uri="{FF2B5EF4-FFF2-40B4-BE49-F238E27FC236}">
                <a16:creationId xmlns:a16="http://schemas.microsoft.com/office/drawing/2014/main" id="{20AAE192-E75B-E21D-A891-17546D4E208E}"/>
              </a:ext>
            </a:extLst>
          </p:cNvPr>
          <p:cNvSpPr>
            <a:spLocks noGrp="1"/>
          </p:cNvSpPr>
          <p:nvPr>
            <p:ph type="ftr" sz="quarter" idx="11"/>
          </p:nvPr>
        </p:nvSpPr>
        <p:spPr>
          <a:xfrm>
            <a:off x="684211" y="6172200"/>
            <a:ext cx="9219367"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DB74E643-299C-2884-100A-F907756093EC}"/>
              </a:ext>
            </a:extLst>
          </p:cNvPr>
          <p:cNvSpPr>
            <a:spLocks noGrp="1"/>
          </p:cNvSpPr>
          <p:nvPr>
            <p:ph type="sldNum" sz="quarter" idx="12"/>
          </p:nvPr>
        </p:nvSpPr>
        <p:spPr/>
        <p:txBody>
          <a:bodyPr/>
          <a:lstStyle/>
          <a:p>
            <a:fld id="{5F38091C-FB34-446E-A4C9-3CCFC85E7F73}" type="slidenum">
              <a:rPr lang="tr-TR" smtClean="0"/>
              <a:t>52</a:t>
            </a:fld>
            <a:endParaRPr lang="tr-TR"/>
          </a:p>
        </p:txBody>
      </p:sp>
    </p:spTree>
    <p:extLst>
      <p:ext uri="{BB962C8B-B14F-4D97-AF65-F5344CB8AC3E}">
        <p14:creationId xmlns:p14="http://schemas.microsoft.com/office/powerpoint/2010/main" val="991118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C30FBF5A-FB11-8C04-BFCD-B4DEA1AEDE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551932" y="-1324872"/>
            <a:ext cx="4977410" cy="9292833"/>
          </a:xfrm>
        </p:spPr>
      </p:pic>
      <p:sp>
        <p:nvSpPr>
          <p:cNvPr id="4" name="Veri Yer Tutucusu 3">
            <a:extLst>
              <a:ext uri="{FF2B5EF4-FFF2-40B4-BE49-F238E27FC236}">
                <a16:creationId xmlns:a16="http://schemas.microsoft.com/office/drawing/2014/main" id="{C3BD2608-6022-2C32-A614-B22341A017EE}"/>
              </a:ext>
            </a:extLst>
          </p:cNvPr>
          <p:cNvSpPr>
            <a:spLocks noGrp="1"/>
          </p:cNvSpPr>
          <p:nvPr>
            <p:ph type="dt" sz="half" idx="10"/>
          </p:nvPr>
        </p:nvSpPr>
        <p:spPr/>
        <p:txBody>
          <a:bodyPr/>
          <a:lstStyle/>
          <a:p>
            <a:fld id="{8B48CB02-2A55-4730-854F-013D7CCE62DE}" type="datetime1">
              <a:rPr lang="tr-TR" smtClean="0"/>
              <a:t>22.11.2024</a:t>
            </a:fld>
            <a:endParaRPr lang="tr-TR"/>
          </a:p>
        </p:txBody>
      </p:sp>
      <p:sp>
        <p:nvSpPr>
          <p:cNvPr id="5" name="Alt Bilgi Yer Tutucusu 4">
            <a:extLst>
              <a:ext uri="{FF2B5EF4-FFF2-40B4-BE49-F238E27FC236}">
                <a16:creationId xmlns:a16="http://schemas.microsoft.com/office/drawing/2014/main" id="{C0F8ACC9-CF7E-70FD-78AC-91E19C9208D8}"/>
              </a:ext>
            </a:extLst>
          </p:cNvPr>
          <p:cNvSpPr>
            <a:spLocks noGrp="1"/>
          </p:cNvSpPr>
          <p:nvPr>
            <p:ph type="ftr" sz="quarter" idx="11"/>
          </p:nvPr>
        </p:nvSpPr>
        <p:spPr>
          <a:xfrm>
            <a:off x="1055686" y="6172200"/>
            <a:ext cx="862171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A245920E-2415-00A3-FFEF-D1DA40F5ACB1}"/>
              </a:ext>
            </a:extLst>
          </p:cNvPr>
          <p:cNvSpPr>
            <a:spLocks noGrp="1"/>
          </p:cNvSpPr>
          <p:nvPr>
            <p:ph type="sldNum" sz="quarter" idx="12"/>
          </p:nvPr>
        </p:nvSpPr>
        <p:spPr/>
        <p:txBody>
          <a:bodyPr/>
          <a:lstStyle/>
          <a:p>
            <a:fld id="{5F38091C-FB34-446E-A4C9-3CCFC85E7F73}" type="slidenum">
              <a:rPr lang="tr-TR" smtClean="0"/>
              <a:t>53</a:t>
            </a:fld>
            <a:endParaRPr lang="tr-TR"/>
          </a:p>
        </p:txBody>
      </p:sp>
    </p:spTree>
    <p:extLst>
      <p:ext uri="{BB962C8B-B14F-4D97-AF65-F5344CB8AC3E}">
        <p14:creationId xmlns:p14="http://schemas.microsoft.com/office/powerpoint/2010/main" val="3706004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4346C034-62E7-7A73-EEE3-CF9C1029E4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248027" y="-1171578"/>
            <a:ext cx="5581649" cy="8820153"/>
          </a:xfrm>
        </p:spPr>
      </p:pic>
      <p:sp>
        <p:nvSpPr>
          <p:cNvPr id="4" name="Veri Yer Tutucusu 3">
            <a:extLst>
              <a:ext uri="{FF2B5EF4-FFF2-40B4-BE49-F238E27FC236}">
                <a16:creationId xmlns:a16="http://schemas.microsoft.com/office/drawing/2014/main" id="{D2800965-097A-901B-B052-6B8D4F6E9911}"/>
              </a:ext>
            </a:extLst>
          </p:cNvPr>
          <p:cNvSpPr>
            <a:spLocks noGrp="1"/>
          </p:cNvSpPr>
          <p:nvPr>
            <p:ph type="dt" sz="half" idx="10"/>
          </p:nvPr>
        </p:nvSpPr>
        <p:spPr/>
        <p:txBody>
          <a:bodyPr/>
          <a:lstStyle/>
          <a:p>
            <a:fld id="{1518088D-4253-413F-8468-93BBE23262CE}" type="datetime1">
              <a:rPr lang="tr-TR" smtClean="0"/>
              <a:t>22.11.2024</a:t>
            </a:fld>
            <a:endParaRPr lang="tr-TR"/>
          </a:p>
        </p:txBody>
      </p:sp>
      <p:sp>
        <p:nvSpPr>
          <p:cNvPr id="5" name="Alt Bilgi Yer Tutucusu 4">
            <a:extLst>
              <a:ext uri="{FF2B5EF4-FFF2-40B4-BE49-F238E27FC236}">
                <a16:creationId xmlns:a16="http://schemas.microsoft.com/office/drawing/2014/main" id="{85A58245-3A01-E277-BD63-17B9FF514D9E}"/>
              </a:ext>
            </a:extLst>
          </p:cNvPr>
          <p:cNvSpPr>
            <a:spLocks noGrp="1"/>
          </p:cNvSpPr>
          <p:nvPr>
            <p:ph type="ftr" sz="quarter" idx="11"/>
          </p:nvPr>
        </p:nvSpPr>
        <p:spPr>
          <a:xfrm>
            <a:off x="684211" y="6172200"/>
            <a:ext cx="9219367" cy="365125"/>
          </a:xfrm>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3FB079A0-54FC-8B5F-86C2-7559A725CCB9}"/>
              </a:ext>
            </a:extLst>
          </p:cNvPr>
          <p:cNvSpPr>
            <a:spLocks noGrp="1"/>
          </p:cNvSpPr>
          <p:nvPr>
            <p:ph type="sldNum" sz="quarter" idx="12"/>
          </p:nvPr>
        </p:nvSpPr>
        <p:spPr/>
        <p:txBody>
          <a:bodyPr/>
          <a:lstStyle/>
          <a:p>
            <a:fld id="{5F38091C-FB34-446E-A4C9-3CCFC85E7F73}" type="slidenum">
              <a:rPr lang="tr-TR" smtClean="0"/>
              <a:t>54</a:t>
            </a:fld>
            <a:endParaRPr lang="tr-TR"/>
          </a:p>
        </p:txBody>
      </p:sp>
    </p:spTree>
    <p:extLst>
      <p:ext uri="{BB962C8B-B14F-4D97-AF65-F5344CB8AC3E}">
        <p14:creationId xmlns:p14="http://schemas.microsoft.com/office/powerpoint/2010/main" val="214319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683FE62C-0568-790E-167C-2ED404E156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417690" y="-944366"/>
            <a:ext cx="5222876" cy="8305404"/>
          </a:xfrm>
        </p:spPr>
      </p:pic>
      <p:sp>
        <p:nvSpPr>
          <p:cNvPr id="4" name="Veri Yer Tutucusu 3">
            <a:extLst>
              <a:ext uri="{FF2B5EF4-FFF2-40B4-BE49-F238E27FC236}">
                <a16:creationId xmlns:a16="http://schemas.microsoft.com/office/drawing/2014/main" id="{1762A29D-6CD1-D084-82FB-4AAAF89C4DDF}"/>
              </a:ext>
            </a:extLst>
          </p:cNvPr>
          <p:cNvSpPr>
            <a:spLocks noGrp="1"/>
          </p:cNvSpPr>
          <p:nvPr>
            <p:ph type="dt" sz="half" idx="10"/>
          </p:nvPr>
        </p:nvSpPr>
        <p:spPr/>
        <p:txBody>
          <a:bodyPr/>
          <a:lstStyle/>
          <a:p>
            <a:fld id="{E1595B12-0C00-49A6-9E68-66502F0D8AB5}" type="datetime1">
              <a:rPr lang="tr-TR" smtClean="0"/>
              <a:t>22.11.2024</a:t>
            </a:fld>
            <a:endParaRPr lang="tr-TR"/>
          </a:p>
        </p:txBody>
      </p:sp>
      <p:sp>
        <p:nvSpPr>
          <p:cNvPr id="5" name="Alt Bilgi Yer Tutucusu 4">
            <a:extLst>
              <a:ext uri="{FF2B5EF4-FFF2-40B4-BE49-F238E27FC236}">
                <a16:creationId xmlns:a16="http://schemas.microsoft.com/office/drawing/2014/main" id="{6656938B-5CA1-B6DC-DE94-670BC2AB92BF}"/>
              </a:ext>
            </a:extLst>
          </p:cNvPr>
          <p:cNvSpPr>
            <a:spLocks noGrp="1"/>
          </p:cNvSpPr>
          <p:nvPr>
            <p:ph type="ftr" sz="quarter" idx="11"/>
          </p:nvPr>
        </p:nvSpPr>
        <p:spPr>
          <a:xfrm>
            <a:off x="684212" y="6172200"/>
            <a:ext cx="8878888" cy="365125"/>
          </a:xfrm>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BCC95848-2E94-C369-82BE-A1A4035D4003}"/>
              </a:ext>
            </a:extLst>
          </p:cNvPr>
          <p:cNvSpPr>
            <a:spLocks noGrp="1"/>
          </p:cNvSpPr>
          <p:nvPr>
            <p:ph type="sldNum" sz="quarter" idx="12"/>
          </p:nvPr>
        </p:nvSpPr>
        <p:spPr/>
        <p:txBody>
          <a:bodyPr/>
          <a:lstStyle/>
          <a:p>
            <a:fld id="{5F38091C-FB34-446E-A4C9-3CCFC85E7F73}" type="slidenum">
              <a:rPr lang="tr-TR" smtClean="0"/>
              <a:t>55</a:t>
            </a:fld>
            <a:endParaRPr lang="tr-TR"/>
          </a:p>
        </p:txBody>
      </p:sp>
    </p:spTree>
    <p:extLst>
      <p:ext uri="{BB962C8B-B14F-4D97-AF65-F5344CB8AC3E}">
        <p14:creationId xmlns:p14="http://schemas.microsoft.com/office/powerpoint/2010/main" val="3433996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397F5127-740C-7E29-289A-D3EB57F462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441728" y="-1207663"/>
            <a:ext cx="5308542" cy="8857457"/>
          </a:xfrm>
        </p:spPr>
      </p:pic>
      <p:sp>
        <p:nvSpPr>
          <p:cNvPr id="4" name="Veri Yer Tutucusu 3">
            <a:extLst>
              <a:ext uri="{FF2B5EF4-FFF2-40B4-BE49-F238E27FC236}">
                <a16:creationId xmlns:a16="http://schemas.microsoft.com/office/drawing/2014/main" id="{410EE7F6-E2B9-B65E-8ECB-A08F6F41A6B7}"/>
              </a:ext>
            </a:extLst>
          </p:cNvPr>
          <p:cNvSpPr>
            <a:spLocks noGrp="1"/>
          </p:cNvSpPr>
          <p:nvPr>
            <p:ph type="dt" sz="half" idx="10"/>
          </p:nvPr>
        </p:nvSpPr>
        <p:spPr/>
        <p:txBody>
          <a:bodyPr/>
          <a:lstStyle/>
          <a:p>
            <a:fld id="{951CF4D4-772B-4219-A797-0F2F41CAA99B}" type="datetime1">
              <a:rPr lang="tr-TR" smtClean="0"/>
              <a:t>22.11.2024</a:t>
            </a:fld>
            <a:endParaRPr lang="tr-TR"/>
          </a:p>
        </p:txBody>
      </p:sp>
      <p:sp>
        <p:nvSpPr>
          <p:cNvPr id="5" name="Alt Bilgi Yer Tutucusu 4">
            <a:extLst>
              <a:ext uri="{FF2B5EF4-FFF2-40B4-BE49-F238E27FC236}">
                <a16:creationId xmlns:a16="http://schemas.microsoft.com/office/drawing/2014/main" id="{66A0343C-30A6-650D-EB96-38FCE6F4C4FD}"/>
              </a:ext>
            </a:extLst>
          </p:cNvPr>
          <p:cNvSpPr>
            <a:spLocks noGrp="1"/>
          </p:cNvSpPr>
          <p:nvPr>
            <p:ph type="ftr" sz="quarter" idx="11"/>
          </p:nvPr>
        </p:nvSpPr>
        <p:spPr>
          <a:xfrm>
            <a:off x="684212" y="6172200"/>
            <a:ext cx="85359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CEB1C18C-03B7-901B-9A8B-5DF4CAE97BB2}"/>
              </a:ext>
            </a:extLst>
          </p:cNvPr>
          <p:cNvSpPr>
            <a:spLocks noGrp="1"/>
          </p:cNvSpPr>
          <p:nvPr>
            <p:ph type="sldNum" sz="quarter" idx="12"/>
          </p:nvPr>
        </p:nvSpPr>
        <p:spPr/>
        <p:txBody>
          <a:bodyPr/>
          <a:lstStyle/>
          <a:p>
            <a:fld id="{5F38091C-FB34-446E-A4C9-3CCFC85E7F73}" type="slidenum">
              <a:rPr lang="tr-TR" smtClean="0"/>
              <a:t>56</a:t>
            </a:fld>
            <a:endParaRPr lang="tr-TR"/>
          </a:p>
        </p:txBody>
      </p:sp>
    </p:spTree>
    <p:extLst>
      <p:ext uri="{BB962C8B-B14F-4D97-AF65-F5344CB8AC3E}">
        <p14:creationId xmlns:p14="http://schemas.microsoft.com/office/powerpoint/2010/main" val="3822625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5F2DAFF-32B5-1CB1-7CE0-174FED7FBF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917827" y="-1111247"/>
            <a:ext cx="5657847" cy="8315322"/>
          </a:xfrm>
        </p:spPr>
      </p:pic>
      <p:sp>
        <p:nvSpPr>
          <p:cNvPr id="4" name="Veri Yer Tutucusu 3">
            <a:extLst>
              <a:ext uri="{FF2B5EF4-FFF2-40B4-BE49-F238E27FC236}">
                <a16:creationId xmlns:a16="http://schemas.microsoft.com/office/drawing/2014/main" id="{F9BED9E7-26EA-65B9-327F-80AE3E660B10}"/>
              </a:ext>
            </a:extLst>
          </p:cNvPr>
          <p:cNvSpPr>
            <a:spLocks noGrp="1"/>
          </p:cNvSpPr>
          <p:nvPr>
            <p:ph type="dt" sz="half" idx="10"/>
          </p:nvPr>
        </p:nvSpPr>
        <p:spPr/>
        <p:txBody>
          <a:bodyPr/>
          <a:lstStyle/>
          <a:p>
            <a:fld id="{C0C19EC0-154C-43DB-AC66-A492A1DF0885}" type="datetime1">
              <a:rPr lang="tr-TR" smtClean="0"/>
              <a:t>22.11.2024</a:t>
            </a:fld>
            <a:endParaRPr lang="tr-TR"/>
          </a:p>
        </p:txBody>
      </p:sp>
      <p:sp>
        <p:nvSpPr>
          <p:cNvPr id="5" name="Alt Bilgi Yer Tutucusu 4">
            <a:extLst>
              <a:ext uri="{FF2B5EF4-FFF2-40B4-BE49-F238E27FC236}">
                <a16:creationId xmlns:a16="http://schemas.microsoft.com/office/drawing/2014/main" id="{E603D7C0-8097-58BB-C60F-47FD176B0C78}"/>
              </a:ext>
            </a:extLst>
          </p:cNvPr>
          <p:cNvSpPr>
            <a:spLocks noGrp="1"/>
          </p:cNvSpPr>
          <p:nvPr>
            <p:ph type="ftr" sz="quarter" idx="11"/>
          </p:nvPr>
        </p:nvSpPr>
        <p:spPr>
          <a:xfrm>
            <a:off x="684212" y="6172200"/>
            <a:ext cx="9031288" cy="365125"/>
          </a:xfrm>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245A62D0-4649-2A99-CBBB-6284C63EF28C}"/>
              </a:ext>
            </a:extLst>
          </p:cNvPr>
          <p:cNvSpPr>
            <a:spLocks noGrp="1"/>
          </p:cNvSpPr>
          <p:nvPr>
            <p:ph type="sldNum" sz="quarter" idx="12"/>
          </p:nvPr>
        </p:nvSpPr>
        <p:spPr/>
        <p:txBody>
          <a:bodyPr/>
          <a:lstStyle/>
          <a:p>
            <a:fld id="{5F38091C-FB34-446E-A4C9-3CCFC85E7F73}" type="slidenum">
              <a:rPr lang="tr-TR" smtClean="0"/>
              <a:t>57</a:t>
            </a:fld>
            <a:endParaRPr lang="tr-TR"/>
          </a:p>
        </p:txBody>
      </p:sp>
    </p:spTree>
    <p:extLst>
      <p:ext uri="{BB962C8B-B14F-4D97-AF65-F5344CB8AC3E}">
        <p14:creationId xmlns:p14="http://schemas.microsoft.com/office/powerpoint/2010/main" val="1074170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D8532152-8E4A-8DBB-2254-4FE9C937AE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864" y="825500"/>
            <a:ext cx="9006495" cy="5057775"/>
          </a:xfrm>
        </p:spPr>
      </p:pic>
      <p:sp>
        <p:nvSpPr>
          <p:cNvPr id="4" name="Veri Yer Tutucusu 3">
            <a:extLst>
              <a:ext uri="{FF2B5EF4-FFF2-40B4-BE49-F238E27FC236}">
                <a16:creationId xmlns:a16="http://schemas.microsoft.com/office/drawing/2014/main" id="{35CE2403-CCDD-B7C0-D35F-C1E6F7075A70}"/>
              </a:ext>
            </a:extLst>
          </p:cNvPr>
          <p:cNvSpPr>
            <a:spLocks noGrp="1"/>
          </p:cNvSpPr>
          <p:nvPr>
            <p:ph type="dt" sz="half" idx="10"/>
          </p:nvPr>
        </p:nvSpPr>
        <p:spPr/>
        <p:txBody>
          <a:bodyPr/>
          <a:lstStyle/>
          <a:p>
            <a:fld id="{FF83B05F-3AA8-4AAA-8AE6-358FEEB93D05}" type="datetime1">
              <a:rPr lang="tr-TR" smtClean="0"/>
              <a:t>22.11.2024</a:t>
            </a:fld>
            <a:endParaRPr lang="tr-TR"/>
          </a:p>
        </p:txBody>
      </p:sp>
      <p:sp>
        <p:nvSpPr>
          <p:cNvPr id="5" name="Alt Bilgi Yer Tutucusu 4">
            <a:extLst>
              <a:ext uri="{FF2B5EF4-FFF2-40B4-BE49-F238E27FC236}">
                <a16:creationId xmlns:a16="http://schemas.microsoft.com/office/drawing/2014/main" id="{4E70459F-6712-AA23-56F2-B6D1FBB16568}"/>
              </a:ext>
            </a:extLst>
          </p:cNvPr>
          <p:cNvSpPr>
            <a:spLocks noGrp="1"/>
          </p:cNvSpPr>
          <p:nvPr>
            <p:ph type="ftr" sz="quarter" idx="11"/>
          </p:nvPr>
        </p:nvSpPr>
        <p:spPr>
          <a:xfrm>
            <a:off x="684211" y="6172200"/>
            <a:ext cx="867886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2E082B0C-0C10-CB06-CF4A-4D7DAAC89D6F}"/>
              </a:ext>
            </a:extLst>
          </p:cNvPr>
          <p:cNvSpPr>
            <a:spLocks noGrp="1"/>
          </p:cNvSpPr>
          <p:nvPr>
            <p:ph type="sldNum" sz="quarter" idx="12"/>
          </p:nvPr>
        </p:nvSpPr>
        <p:spPr/>
        <p:txBody>
          <a:bodyPr/>
          <a:lstStyle/>
          <a:p>
            <a:fld id="{5F38091C-FB34-446E-A4C9-3CCFC85E7F73}" type="slidenum">
              <a:rPr lang="tr-TR" smtClean="0"/>
              <a:t>58</a:t>
            </a:fld>
            <a:endParaRPr lang="tr-TR"/>
          </a:p>
        </p:txBody>
      </p:sp>
    </p:spTree>
    <p:extLst>
      <p:ext uri="{BB962C8B-B14F-4D97-AF65-F5344CB8AC3E}">
        <p14:creationId xmlns:p14="http://schemas.microsoft.com/office/powerpoint/2010/main" val="13569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F3AC8111-7447-9E48-4435-3AB5458185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8637" y="764076"/>
            <a:ext cx="7926387" cy="5149361"/>
          </a:xfrm>
        </p:spPr>
      </p:pic>
      <p:sp>
        <p:nvSpPr>
          <p:cNvPr id="4" name="Veri Yer Tutucusu 3">
            <a:extLst>
              <a:ext uri="{FF2B5EF4-FFF2-40B4-BE49-F238E27FC236}">
                <a16:creationId xmlns:a16="http://schemas.microsoft.com/office/drawing/2014/main" id="{C5279701-4A3C-3EEA-E822-4AC42E9A47A6}"/>
              </a:ext>
            </a:extLst>
          </p:cNvPr>
          <p:cNvSpPr>
            <a:spLocks noGrp="1"/>
          </p:cNvSpPr>
          <p:nvPr>
            <p:ph type="dt" sz="half" idx="10"/>
          </p:nvPr>
        </p:nvSpPr>
        <p:spPr/>
        <p:txBody>
          <a:bodyPr/>
          <a:lstStyle/>
          <a:p>
            <a:fld id="{B2D7C8C5-A33B-4769-83E5-06E1096FB991}" type="datetime1">
              <a:rPr lang="tr-TR" smtClean="0"/>
              <a:t>22.11.2024</a:t>
            </a:fld>
            <a:endParaRPr lang="tr-TR"/>
          </a:p>
        </p:txBody>
      </p:sp>
      <p:sp>
        <p:nvSpPr>
          <p:cNvPr id="5" name="Alt Bilgi Yer Tutucusu 4">
            <a:extLst>
              <a:ext uri="{FF2B5EF4-FFF2-40B4-BE49-F238E27FC236}">
                <a16:creationId xmlns:a16="http://schemas.microsoft.com/office/drawing/2014/main" id="{E4BF463F-6464-E927-0419-A99D9D3C222F}"/>
              </a:ext>
            </a:extLst>
          </p:cNvPr>
          <p:cNvSpPr>
            <a:spLocks noGrp="1"/>
          </p:cNvSpPr>
          <p:nvPr>
            <p:ph type="ftr" sz="quarter" idx="11"/>
          </p:nvPr>
        </p:nvSpPr>
        <p:spPr>
          <a:xfrm>
            <a:off x="684211" y="6172200"/>
            <a:ext cx="850741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93EBFA0D-353A-061C-EF24-35A5FE42FB8A}"/>
              </a:ext>
            </a:extLst>
          </p:cNvPr>
          <p:cNvSpPr>
            <a:spLocks noGrp="1"/>
          </p:cNvSpPr>
          <p:nvPr>
            <p:ph type="sldNum" sz="quarter" idx="12"/>
          </p:nvPr>
        </p:nvSpPr>
        <p:spPr/>
        <p:txBody>
          <a:bodyPr/>
          <a:lstStyle/>
          <a:p>
            <a:fld id="{5F38091C-FB34-446E-A4C9-3CCFC85E7F73}" type="slidenum">
              <a:rPr lang="tr-TR" smtClean="0"/>
              <a:t>59</a:t>
            </a:fld>
            <a:endParaRPr lang="tr-TR"/>
          </a:p>
        </p:txBody>
      </p:sp>
    </p:spTree>
    <p:extLst>
      <p:ext uri="{BB962C8B-B14F-4D97-AF65-F5344CB8AC3E}">
        <p14:creationId xmlns:p14="http://schemas.microsoft.com/office/powerpoint/2010/main" val="2841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0B991A2-C8EA-63D7-2101-A92F39DEE9FA}"/>
              </a:ext>
            </a:extLst>
          </p:cNvPr>
          <p:cNvSpPr>
            <a:spLocks noGrp="1"/>
          </p:cNvSpPr>
          <p:nvPr>
            <p:ph idx="1"/>
          </p:nvPr>
        </p:nvSpPr>
        <p:spPr>
          <a:xfrm>
            <a:off x="952500" y="1139825"/>
            <a:ext cx="10515600" cy="4351338"/>
          </a:xfrm>
        </p:spPr>
        <p:txBody>
          <a:bodyPr/>
          <a:lstStyle/>
          <a:p>
            <a:r>
              <a:rPr lang="tr-TR"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Mezuniyet sonrası </a:t>
            </a:r>
            <a:r>
              <a:rPr lang="tr-TR"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çalışma alanları oldukça geniştir. Mezunlarımız başta otomotiv fabrikaları olmak üzere, oto parça yan sanayi, servislerde, oto galerilerinde, yol yardımı firmalarında, havayolları yer hizmetlerinde,  makine imalat ve tasarım alanlarında istihdam edilmektedirler.</a:t>
            </a:r>
          </a:p>
          <a:p>
            <a:endParaRPr lang="tr-TR"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Bunun yanı sıra dikey geçiş yapmak isteyen öğrencilerimiz girecekleri Dikey Geçiş Sınavı (DGS) ile ilgili Lisans Programlarında 4 yıllık eğitimlerini sürdürebilmektedirler.</a:t>
            </a:r>
            <a:endParaRPr lang="tr-T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4D503698-F7F7-78CD-9B00-F3717C5E8D09}"/>
              </a:ext>
            </a:extLst>
          </p:cNvPr>
          <p:cNvSpPr>
            <a:spLocks noGrp="1"/>
          </p:cNvSpPr>
          <p:nvPr>
            <p:ph type="dt" sz="half" idx="10"/>
          </p:nvPr>
        </p:nvSpPr>
        <p:spPr/>
        <p:txBody>
          <a:bodyPr/>
          <a:lstStyle/>
          <a:p>
            <a:fld id="{DCFA7523-1B15-4E70-AE0D-286F6D3F27F8}" type="datetime1">
              <a:rPr lang="tr-TR" smtClean="0"/>
              <a:t>22.11.2024</a:t>
            </a:fld>
            <a:endParaRPr lang="tr-TR"/>
          </a:p>
        </p:txBody>
      </p:sp>
      <p:sp>
        <p:nvSpPr>
          <p:cNvPr id="5" name="Alt Bilgi Yer Tutucusu 4">
            <a:extLst>
              <a:ext uri="{FF2B5EF4-FFF2-40B4-BE49-F238E27FC236}">
                <a16:creationId xmlns:a16="http://schemas.microsoft.com/office/drawing/2014/main" id="{74AC228A-BB64-92EB-C04A-7424DBBA5209}"/>
              </a:ext>
            </a:extLst>
          </p:cNvPr>
          <p:cNvSpPr>
            <a:spLocks noGrp="1"/>
          </p:cNvSpPr>
          <p:nvPr>
            <p:ph type="ftr" sz="quarter" idx="11"/>
          </p:nvPr>
        </p:nvSpPr>
        <p:spPr>
          <a:xfrm>
            <a:off x="952500" y="6162675"/>
            <a:ext cx="8667750"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5832BD6D-98D1-115C-3224-DB66ECEBF433}"/>
              </a:ext>
            </a:extLst>
          </p:cNvPr>
          <p:cNvSpPr>
            <a:spLocks noGrp="1"/>
          </p:cNvSpPr>
          <p:nvPr>
            <p:ph type="sldNum" sz="quarter" idx="12"/>
          </p:nvPr>
        </p:nvSpPr>
        <p:spPr/>
        <p:txBody>
          <a:bodyPr/>
          <a:lstStyle/>
          <a:p>
            <a:fld id="{5F38091C-FB34-446E-A4C9-3CCFC85E7F73}" type="slidenum">
              <a:rPr lang="tr-TR" smtClean="0"/>
              <a:t>6</a:t>
            </a:fld>
            <a:endParaRPr lang="tr-TR"/>
          </a:p>
        </p:txBody>
      </p:sp>
    </p:spTree>
    <p:extLst>
      <p:ext uri="{BB962C8B-B14F-4D97-AF65-F5344CB8AC3E}">
        <p14:creationId xmlns:p14="http://schemas.microsoft.com/office/powerpoint/2010/main" val="1533480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0274E49-4CAD-396D-4497-E18547B867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2938" y="0"/>
            <a:ext cx="7991474" cy="5993606"/>
          </a:xfrm>
        </p:spPr>
      </p:pic>
      <p:sp>
        <p:nvSpPr>
          <p:cNvPr id="4" name="Veri Yer Tutucusu 3">
            <a:extLst>
              <a:ext uri="{FF2B5EF4-FFF2-40B4-BE49-F238E27FC236}">
                <a16:creationId xmlns:a16="http://schemas.microsoft.com/office/drawing/2014/main" id="{C7169AF8-2E9D-0E17-96BF-619271198DF1}"/>
              </a:ext>
            </a:extLst>
          </p:cNvPr>
          <p:cNvSpPr>
            <a:spLocks noGrp="1"/>
          </p:cNvSpPr>
          <p:nvPr>
            <p:ph type="dt" sz="half" idx="10"/>
          </p:nvPr>
        </p:nvSpPr>
        <p:spPr/>
        <p:txBody>
          <a:bodyPr/>
          <a:lstStyle/>
          <a:p>
            <a:fld id="{38AA8E40-67E3-4593-AF3E-33D5EB87E7C1}" type="datetime1">
              <a:rPr lang="tr-TR" smtClean="0"/>
              <a:t>22.11.2024</a:t>
            </a:fld>
            <a:endParaRPr lang="tr-TR"/>
          </a:p>
        </p:txBody>
      </p:sp>
      <p:sp>
        <p:nvSpPr>
          <p:cNvPr id="5" name="Alt Bilgi Yer Tutucusu 4">
            <a:extLst>
              <a:ext uri="{FF2B5EF4-FFF2-40B4-BE49-F238E27FC236}">
                <a16:creationId xmlns:a16="http://schemas.microsoft.com/office/drawing/2014/main" id="{91D33F7B-BEAD-F073-3DB3-346EBF7BC507}"/>
              </a:ext>
            </a:extLst>
          </p:cNvPr>
          <p:cNvSpPr>
            <a:spLocks noGrp="1"/>
          </p:cNvSpPr>
          <p:nvPr>
            <p:ph type="ftr" sz="quarter" idx="11"/>
          </p:nvPr>
        </p:nvSpPr>
        <p:spPr>
          <a:xfrm>
            <a:off x="684212" y="6172200"/>
            <a:ext cx="87645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CCA8F59A-6CCB-F9CD-C1AF-518B199842F1}"/>
              </a:ext>
            </a:extLst>
          </p:cNvPr>
          <p:cNvSpPr>
            <a:spLocks noGrp="1"/>
          </p:cNvSpPr>
          <p:nvPr>
            <p:ph type="sldNum" sz="quarter" idx="12"/>
          </p:nvPr>
        </p:nvSpPr>
        <p:spPr/>
        <p:txBody>
          <a:bodyPr/>
          <a:lstStyle/>
          <a:p>
            <a:fld id="{5F38091C-FB34-446E-A4C9-3CCFC85E7F73}" type="slidenum">
              <a:rPr lang="tr-TR" smtClean="0"/>
              <a:t>60</a:t>
            </a:fld>
            <a:endParaRPr lang="tr-TR"/>
          </a:p>
        </p:txBody>
      </p:sp>
    </p:spTree>
    <p:extLst>
      <p:ext uri="{BB962C8B-B14F-4D97-AF65-F5344CB8AC3E}">
        <p14:creationId xmlns:p14="http://schemas.microsoft.com/office/powerpoint/2010/main" val="1637693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4C929E4-7124-99CE-1CA5-9386BDAE4F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331" y="685800"/>
            <a:ext cx="9783481" cy="5197475"/>
          </a:xfrm>
        </p:spPr>
      </p:pic>
      <p:sp>
        <p:nvSpPr>
          <p:cNvPr id="4" name="Veri Yer Tutucusu 3">
            <a:extLst>
              <a:ext uri="{FF2B5EF4-FFF2-40B4-BE49-F238E27FC236}">
                <a16:creationId xmlns:a16="http://schemas.microsoft.com/office/drawing/2014/main" id="{4C81F42F-D0E8-3AA1-C482-3A6D552FC223}"/>
              </a:ext>
            </a:extLst>
          </p:cNvPr>
          <p:cNvSpPr>
            <a:spLocks noGrp="1"/>
          </p:cNvSpPr>
          <p:nvPr>
            <p:ph type="dt" sz="half" idx="10"/>
          </p:nvPr>
        </p:nvSpPr>
        <p:spPr/>
        <p:txBody>
          <a:bodyPr/>
          <a:lstStyle/>
          <a:p>
            <a:fld id="{769984C6-203C-40AA-9A06-45492C7326BF}" type="datetime1">
              <a:rPr lang="tr-TR" smtClean="0"/>
              <a:t>22.11.2024</a:t>
            </a:fld>
            <a:endParaRPr lang="tr-TR"/>
          </a:p>
        </p:txBody>
      </p:sp>
      <p:sp>
        <p:nvSpPr>
          <p:cNvPr id="5" name="Alt Bilgi Yer Tutucusu 4">
            <a:extLst>
              <a:ext uri="{FF2B5EF4-FFF2-40B4-BE49-F238E27FC236}">
                <a16:creationId xmlns:a16="http://schemas.microsoft.com/office/drawing/2014/main" id="{A354D5E7-BCCB-A112-AF91-C22D550D98B1}"/>
              </a:ext>
            </a:extLst>
          </p:cNvPr>
          <p:cNvSpPr>
            <a:spLocks noGrp="1"/>
          </p:cNvSpPr>
          <p:nvPr>
            <p:ph type="ftr" sz="quarter" idx="11"/>
          </p:nvPr>
        </p:nvSpPr>
        <p:spPr>
          <a:xfrm>
            <a:off x="684212" y="6172200"/>
            <a:ext cx="891698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DC2391EF-AA26-E21F-09C6-77C10F1F7C5A}"/>
              </a:ext>
            </a:extLst>
          </p:cNvPr>
          <p:cNvSpPr>
            <a:spLocks noGrp="1"/>
          </p:cNvSpPr>
          <p:nvPr>
            <p:ph type="sldNum" sz="quarter" idx="12"/>
          </p:nvPr>
        </p:nvSpPr>
        <p:spPr/>
        <p:txBody>
          <a:bodyPr/>
          <a:lstStyle/>
          <a:p>
            <a:fld id="{5F38091C-FB34-446E-A4C9-3CCFC85E7F73}" type="slidenum">
              <a:rPr lang="tr-TR" smtClean="0"/>
              <a:t>61</a:t>
            </a:fld>
            <a:endParaRPr lang="tr-TR"/>
          </a:p>
        </p:txBody>
      </p:sp>
    </p:spTree>
    <p:extLst>
      <p:ext uri="{BB962C8B-B14F-4D97-AF65-F5344CB8AC3E}">
        <p14:creationId xmlns:p14="http://schemas.microsoft.com/office/powerpoint/2010/main" val="141737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C192B39-2C25-DB7F-B8B0-67C76937DBCB}"/>
              </a:ext>
            </a:extLst>
          </p:cNvPr>
          <p:cNvSpPr>
            <a:spLocks noGrp="1"/>
          </p:cNvSpPr>
          <p:nvPr>
            <p:ph idx="1"/>
          </p:nvPr>
        </p:nvSpPr>
        <p:spPr>
          <a:xfrm>
            <a:off x="684212" y="685800"/>
            <a:ext cx="10650538" cy="5048250"/>
          </a:xfrm>
        </p:spPr>
        <p:txBody>
          <a:bodyPr/>
          <a:lstStyle/>
          <a:p>
            <a:pPr marL="0" indent="0" algn="just">
              <a:lnSpc>
                <a:spcPts val="1950"/>
              </a:lnSpc>
              <a:spcAft>
                <a:spcPts val="750"/>
              </a:spcAft>
              <a:buNone/>
            </a:pPr>
            <a:r>
              <a:rPr lang="tr-TR" sz="1800" b="1" dirty="0">
                <a:solidFill>
                  <a:srgbClr val="000000"/>
                </a:solidFill>
                <a:effectLst/>
                <a:latin typeface="Times New Roman" panose="02020603050405020304" pitchFamily="18" charset="0"/>
                <a:ea typeface="Times New Roman" panose="02020603050405020304" pitchFamily="18" charset="0"/>
              </a:rPr>
              <a:t>TARİHÇE:</a:t>
            </a:r>
            <a:endParaRPr lang="tr-TR" sz="1800" dirty="0">
              <a:effectLst/>
              <a:latin typeface="Times New Roman" panose="02020603050405020304" pitchFamily="18" charset="0"/>
              <a:ea typeface="Times New Roman" panose="02020603050405020304" pitchFamily="18" charset="0"/>
            </a:endParaRPr>
          </a:p>
          <a:p>
            <a:pPr algn="just">
              <a:lnSpc>
                <a:spcPts val="1950"/>
              </a:lnSpc>
              <a:spcAft>
                <a:spcPts val="750"/>
              </a:spcAft>
            </a:pPr>
            <a:r>
              <a:rPr lang="tr-TR" sz="1800" dirty="0">
                <a:solidFill>
                  <a:srgbClr val="000000"/>
                </a:solidFill>
                <a:effectLst/>
                <a:latin typeface="Times New Roman" panose="02020603050405020304" pitchFamily="18" charset="0"/>
                <a:ea typeface="Times New Roman" panose="02020603050405020304" pitchFamily="18" charset="0"/>
              </a:rPr>
              <a:t>Motorlu Araçlar ve Ulaştırma Teknolojileri Bölümü/Otomotiv Teknolojisi Programı, Iğdır Üniversitesi, Teknik Bilimler Meslek Yüksekokulu bünyesinde kurulmuş olup; ilk kez 2019 - 2020 eğitim-öğretim yılında, öğrenci alımına başlamıştır.</a:t>
            </a:r>
            <a:endParaRPr lang="tr-TR" sz="1800" dirty="0">
              <a:effectLst/>
              <a:latin typeface="Times New Roman" panose="02020603050405020304" pitchFamily="18" charset="0"/>
              <a:ea typeface="Times New Roman" panose="02020603050405020304" pitchFamily="18" charset="0"/>
            </a:endParaRPr>
          </a:p>
          <a:p>
            <a:pPr algn="just">
              <a:lnSpc>
                <a:spcPts val="1950"/>
              </a:lnSpc>
              <a:spcAft>
                <a:spcPts val="750"/>
              </a:spcAft>
            </a:pPr>
            <a:r>
              <a:rPr lang="tr-TR" sz="1800" dirty="0">
                <a:solidFill>
                  <a:srgbClr val="000000"/>
                </a:solidFill>
                <a:effectLst/>
                <a:latin typeface="Times New Roman" panose="02020603050405020304" pitchFamily="18" charset="0"/>
                <a:ea typeface="Times New Roman" panose="02020603050405020304" pitchFamily="18" charset="0"/>
              </a:rPr>
              <a:t>Otomotiv Teknolojisi Programı; gerek üretim, tasarım ve gerekse satış sonrası hizmet kademelerinde, otomotiv sektörünün ihtiyaç duyduğu nitelikli ara insan gücünün çağın beklentilerini karşılayacak kalite ve hizmet felsefesine uygun olarak yetişmelerini sağlamak amacıyla iki yıllık öğrenim veren bir yükseköğretim programıdır.</a:t>
            </a:r>
            <a:endParaRPr lang="tr-TR" sz="1800" dirty="0">
              <a:effectLst/>
              <a:latin typeface="Times New Roman" panose="02020603050405020304" pitchFamily="18" charset="0"/>
              <a:ea typeface="Times New Roman" panose="02020603050405020304" pitchFamily="18" charset="0"/>
            </a:endParaRPr>
          </a:p>
          <a:p>
            <a:pPr algn="just">
              <a:lnSpc>
                <a:spcPts val="1950"/>
              </a:lnSpc>
              <a:spcAft>
                <a:spcPts val="750"/>
              </a:spcAft>
            </a:pPr>
            <a:r>
              <a:rPr lang="tr-TR" sz="1800" dirty="0">
                <a:solidFill>
                  <a:srgbClr val="000000"/>
                </a:solidFill>
                <a:effectLst/>
                <a:latin typeface="Times New Roman" panose="02020603050405020304" pitchFamily="18" charset="0"/>
                <a:ea typeface="Times New Roman" panose="02020603050405020304" pitchFamily="18" charset="0"/>
              </a:rPr>
              <a:t>Öğrenci kontenjanı</a:t>
            </a:r>
            <a:r>
              <a:rPr lang="tr-TR" sz="1800">
                <a:solidFill>
                  <a:srgbClr val="000000"/>
                </a:solidFill>
                <a:effectLst/>
                <a:latin typeface="Times New Roman" panose="02020603050405020304" pitchFamily="18" charset="0"/>
                <a:ea typeface="Times New Roman" panose="02020603050405020304" pitchFamily="18" charset="0"/>
              </a:rPr>
              <a:t>, 26 </a:t>
            </a:r>
            <a:r>
              <a:rPr lang="tr-TR" sz="1800" dirty="0">
                <a:solidFill>
                  <a:srgbClr val="000000"/>
                </a:solidFill>
                <a:effectLst/>
                <a:latin typeface="Times New Roman" panose="02020603050405020304" pitchFamily="18" charset="0"/>
                <a:ea typeface="Times New Roman" panose="02020603050405020304" pitchFamily="18" charset="0"/>
              </a:rPr>
              <a:t>olarak belirlenmiştir. Programın öğretim dili </a:t>
            </a:r>
            <a:r>
              <a:rPr lang="tr-TR" sz="1800" dirty="0" err="1">
                <a:solidFill>
                  <a:srgbClr val="000000"/>
                </a:solidFill>
                <a:effectLst/>
                <a:latin typeface="Times New Roman" panose="02020603050405020304" pitchFamily="18" charset="0"/>
                <a:ea typeface="Times New Roman" panose="02020603050405020304" pitchFamily="18" charset="0"/>
              </a:rPr>
              <a:t>Türkçe’dir</a:t>
            </a:r>
            <a:r>
              <a:rPr lang="tr-TR" sz="1800" dirty="0">
                <a:solidFill>
                  <a:srgbClr val="000000"/>
                </a:solidFill>
                <a:effectLst/>
                <a:latin typeface="Times New Roman" panose="02020603050405020304" pitchFamily="18" charset="0"/>
                <a:ea typeface="Times New Roman" panose="02020603050405020304" pitchFamily="18" charset="0"/>
              </a:rPr>
              <a:t>. Hazırlık sınıfı olmayıp; öğrenciler, öğretime doğrudan 1. sınıftan başlatılacaktır. Eğitim-öğretim süresi; toplam dört yarıyıldan oluşmak üzere 2 yıldır.</a:t>
            </a:r>
            <a:endParaRPr lang="tr-TR" sz="1800" dirty="0">
              <a:effectLst/>
              <a:latin typeface="Times New Roman" panose="02020603050405020304" pitchFamily="18" charset="0"/>
              <a:ea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48447D21-C6F2-E42D-1E88-CC130D61FC20}"/>
              </a:ext>
            </a:extLst>
          </p:cNvPr>
          <p:cNvSpPr>
            <a:spLocks noGrp="1"/>
          </p:cNvSpPr>
          <p:nvPr>
            <p:ph type="dt" sz="half" idx="10"/>
          </p:nvPr>
        </p:nvSpPr>
        <p:spPr/>
        <p:txBody>
          <a:bodyPr/>
          <a:lstStyle/>
          <a:p>
            <a:fld id="{9678BA9D-BDAC-4138-8832-1A0E239D8B22}" type="datetime1">
              <a:rPr lang="tr-TR" smtClean="0"/>
              <a:t>22.11.2024</a:t>
            </a:fld>
            <a:endParaRPr lang="tr-TR" dirty="0"/>
          </a:p>
        </p:txBody>
      </p:sp>
      <p:sp>
        <p:nvSpPr>
          <p:cNvPr id="5" name="Alt Bilgi Yer Tutucusu 4">
            <a:extLst>
              <a:ext uri="{FF2B5EF4-FFF2-40B4-BE49-F238E27FC236}">
                <a16:creationId xmlns:a16="http://schemas.microsoft.com/office/drawing/2014/main" id="{79762F5F-5AFF-5F15-1C2A-A7A633BD17D1}"/>
              </a:ext>
            </a:extLst>
          </p:cNvPr>
          <p:cNvSpPr>
            <a:spLocks noGrp="1"/>
          </p:cNvSpPr>
          <p:nvPr>
            <p:ph type="ftr" sz="quarter" idx="11"/>
          </p:nvPr>
        </p:nvSpPr>
        <p:spPr>
          <a:xfrm>
            <a:off x="684211" y="6172200"/>
            <a:ext cx="9219367" cy="365125"/>
          </a:xfrm>
        </p:spPr>
        <p:txBody>
          <a:bodyPr/>
          <a:lstStyle/>
          <a:p>
            <a:r>
              <a:rPr lang="tr-TR"/>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2367B2B7-C02E-5457-B118-9DC765D39A36}"/>
              </a:ext>
            </a:extLst>
          </p:cNvPr>
          <p:cNvSpPr>
            <a:spLocks noGrp="1"/>
          </p:cNvSpPr>
          <p:nvPr>
            <p:ph type="sldNum" sz="quarter" idx="12"/>
          </p:nvPr>
        </p:nvSpPr>
        <p:spPr/>
        <p:txBody>
          <a:bodyPr/>
          <a:lstStyle/>
          <a:p>
            <a:fld id="{5F38091C-FB34-446E-A4C9-3CCFC85E7F73}" type="slidenum">
              <a:rPr lang="tr-TR" smtClean="0"/>
              <a:t>7</a:t>
            </a:fld>
            <a:endParaRPr lang="tr-TR"/>
          </a:p>
        </p:txBody>
      </p:sp>
    </p:spTree>
    <p:extLst>
      <p:ext uri="{BB962C8B-B14F-4D97-AF65-F5344CB8AC3E}">
        <p14:creationId xmlns:p14="http://schemas.microsoft.com/office/powerpoint/2010/main" val="109236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94A548-CAAD-799F-4387-F566A74C42D0}"/>
              </a:ext>
            </a:extLst>
          </p:cNvPr>
          <p:cNvSpPr>
            <a:spLocks noGrp="1"/>
          </p:cNvSpPr>
          <p:nvPr>
            <p:ph idx="1"/>
          </p:nvPr>
        </p:nvSpPr>
        <p:spPr>
          <a:xfrm>
            <a:off x="684211" y="1104900"/>
            <a:ext cx="10679113" cy="4048125"/>
          </a:xfrm>
        </p:spPr>
        <p:txBody>
          <a:bodyPr/>
          <a:lstStyle/>
          <a:p>
            <a:pPr marL="0" indent="0" algn="just">
              <a:lnSpc>
                <a:spcPct val="150000"/>
              </a:lnSpc>
              <a:spcAft>
                <a:spcPts val="800"/>
              </a:spcAft>
              <a:buNone/>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GENEL BİLGİLER: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Programın Amacı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Otomotiv sektöründe üretim, montaj ve bakım alanlarında planlama ve takip, otomotiv fabrikalarında mekanik tasarımcı ve servis teknikerliği görevlerini gerçekleştirecek sektöre nitelikli iş gücünü sağlamaktır.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Mezun olanlar </a:t>
            </a: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“OTOMOTİV TEKNİKERİ</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ünvanı</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alırlar.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8C99A16A-D07D-0ADF-68F1-D720D5D478C4}"/>
              </a:ext>
            </a:extLst>
          </p:cNvPr>
          <p:cNvSpPr>
            <a:spLocks noGrp="1"/>
          </p:cNvSpPr>
          <p:nvPr>
            <p:ph type="dt" sz="half" idx="10"/>
          </p:nvPr>
        </p:nvSpPr>
        <p:spPr/>
        <p:txBody>
          <a:bodyPr/>
          <a:lstStyle/>
          <a:p>
            <a:fld id="{7546F61F-76E5-40DE-9D80-56A05CE7C9AB}" type="datetime1">
              <a:rPr lang="tr-TR" smtClean="0"/>
              <a:t>22.11.2024</a:t>
            </a:fld>
            <a:endParaRPr lang="tr-TR"/>
          </a:p>
        </p:txBody>
      </p:sp>
      <p:sp>
        <p:nvSpPr>
          <p:cNvPr id="5" name="Alt Bilgi Yer Tutucusu 4">
            <a:extLst>
              <a:ext uri="{FF2B5EF4-FFF2-40B4-BE49-F238E27FC236}">
                <a16:creationId xmlns:a16="http://schemas.microsoft.com/office/drawing/2014/main" id="{88A0AECD-37DD-5E35-A9F9-FD18AC489A89}"/>
              </a:ext>
            </a:extLst>
          </p:cNvPr>
          <p:cNvSpPr>
            <a:spLocks noGrp="1"/>
          </p:cNvSpPr>
          <p:nvPr>
            <p:ph type="ftr" sz="quarter" idx="11"/>
          </p:nvPr>
        </p:nvSpPr>
        <p:spPr>
          <a:xfrm>
            <a:off x="684211" y="6172200"/>
            <a:ext cx="9117013"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CA2BF62C-75AA-59B2-5BD6-692F98646CCB}"/>
              </a:ext>
            </a:extLst>
          </p:cNvPr>
          <p:cNvSpPr>
            <a:spLocks noGrp="1"/>
          </p:cNvSpPr>
          <p:nvPr>
            <p:ph type="sldNum" sz="quarter" idx="12"/>
          </p:nvPr>
        </p:nvSpPr>
        <p:spPr/>
        <p:txBody>
          <a:bodyPr/>
          <a:lstStyle/>
          <a:p>
            <a:fld id="{5F38091C-FB34-446E-A4C9-3CCFC85E7F73}" type="slidenum">
              <a:rPr lang="tr-TR" smtClean="0"/>
              <a:t>8</a:t>
            </a:fld>
            <a:endParaRPr lang="tr-TR"/>
          </a:p>
        </p:txBody>
      </p:sp>
    </p:spTree>
    <p:extLst>
      <p:ext uri="{BB962C8B-B14F-4D97-AF65-F5344CB8AC3E}">
        <p14:creationId xmlns:p14="http://schemas.microsoft.com/office/powerpoint/2010/main" val="97581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F7FFBC7-9EA5-184B-0C9B-D81A14527BD7}"/>
              </a:ext>
            </a:extLst>
          </p:cNvPr>
          <p:cNvSpPr>
            <a:spLocks noGrp="1"/>
          </p:cNvSpPr>
          <p:nvPr>
            <p:ph idx="1"/>
          </p:nvPr>
        </p:nvSpPr>
        <p:spPr>
          <a:xfrm>
            <a:off x="684212" y="685800"/>
            <a:ext cx="10669588" cy="4603750"/>
          </a:xfrm>
        </p:spPr>
        <p:txBody>
          <a:bodyPr>
            <a:normAutofit fontScale="92500" lnSpcReduction="10000"/>
          </a:bodyPr>
          <a:lstStyle/>
          <a:p>
            <a:pPr marL="0" indent="0" algn="just">
              <a:lnSpc>
                <a:spcPct val="150000"/>
              </a:lnSpc>
              <a:spcAft>
                <a:spcPts val="800"/>
              </a:spcAft>
              <a:buNone/>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Programın Hedefi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 otomobil, iş makinesi, makine vb. parçalarının tasarımını, mukavemet hesaplarını, motor ve şasi parçalarının çalışma prensipleri, elektrik ve elektronik sistemlerin çalışması hakkında bilgi ve beceri kazandırmaktır. Öğrencilerin güncel otomotiv teknolojileri otomotiv satış sonrası servis alanında güncel bilgi ve teknolojileri takip edebilecek bilgi, beceri ve yetkinliklere sahip branşında meslek elemanı olarak yetişmelerini hedeflemektedir.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Kariyer Olanakları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 programın mezunları otomotiv, makine ve savunma sanayisinde tasarım, üretim, montaj kalite kontrol ve üretim sonrası bakım ve servis alanlarında çalışma olanaklarına sahiplerdir. Verilen eğitimle kendi servis ve atölyelerini kurabilirler.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Veri Yer Tutucusu 3">
            <a:extLst>
              <a:ext uri="{FF2B5EF4-FFF2-40B4-BE49-F238E27FC236}">
                <a16:creationId xmlns:a16="http://schemas.microsoft.com/office/drawing/2014/main" id="{D9A00D61-2531-A706-8253-56A11ED2496B}"/>
              </a:ext>
            </a:extLst>
          </p:cNvPr>
          <p:cNvSpPr>
            <a:spLocks noGrp="1"/>
          </p:cNvSpPr>
          <p:nvPr>
            <p:ph type="dt" sz="half" idx="10"/>
          </p:nvPr>
        </p:nvSpPr>
        <p:spPr/>
        <p:txBody>
          <a:bodyPr/>
          <a:lstStyle/>
          <a:p>
            <a:fld id="{2BC84E0D-A1E4-4410-B6A2-AD43B5AC6441}" type="datetime1">
              <a:rPr lang="tr-TR" smtClean="0"/>
              <a:t>22.11.2024</a:t>
            </a:fld>
            <a:endParaRPr lang="tr-TR"/>
          </a:p>
        </p:txBody>
      </p:sp>
      <p:sp>
        <p:nvSpPr>
          <p:cNvPr id="5" name="Alt Bilgi Yer Tutucusu 4">
            <a:extLst>
              <a:ext uri="{FF2B5EF4-FFF2-40B4-BE49-F238E27FC236}">
                <a16:creationId xmlns:a16="http://schemas.microsoft.com/office/drawing/2014/main" id="{B2BF2113-5068-88EA-F9AA-76F864FD3C3C}"/>
              </a:ext>
            </a:extLst>
          </p:cNvPr>
          <p:cNvSpPr>
            <a:spLocks noGrp="1"/>
          </p:cNvSpPr>
          <p:nvPr>
            <p:ph type="ftr" sz="quarter" idx="11"/>
          </p:nvPr>
        </p:nvSpPr>
        <p:spPr>
          <a:xfrm>
            <a:off x="684212" y="6172200"/>
            <a:ext cx="8593138" cy="365125"/>
          </a:xfrm>
        </p:spPr>
        <p:txBody>
          <a:bodyPr/>
          <a:lstStyle/>
          <a:p>
            <a:r>
              <a:rPr lang="tr-TR" dirty="0"/>
              <a:t>IĞDIR ÜNİV. TEKNİK BİLİMLER M.Y.O. MOTORLU ARAÇLAR VE ULAŞTIRMA TEKNOLOJİLERİ BÖLÜMÜ - OTOMOTİV TEKNOLOJİSİ PROGRAMI</a:t>
            </a:r>
          </a:p>
        </p:txBody>
      </p:sp>
      <p:sp>
        <p:nvSpPr>
          <p:cNvPr id="6" name="Slayt Numarası Yer Tutucusu 5">
            <a:extLst>
              <a:ext uri="{FF2B5EF4-FFF2-40B4-BE49-F238E27FC236}">
                <a16:creationId xmlns:a16="http://schemas.microsoft.com/office/drawing/2014/main" id="{08CFC107-8C1D-7C6A-95DB-E31EBF09EFC8}"/>
              </a:ext>
            </a:extLst>
          </p:cNvPr>
          <p:cNvSpPr>
            <a:spLocks noGrp="1"/>
          </p:cNvSpPr>
          <p:nvPr>
            <p:ph type="sldNum" sz="quarter" idx="12"/>
          </p:nvPr>
        </p:nvSpPr>
        <p:spPr/>
        <p:txBody>
          <a:bodyPr/>
          <a:lstStyle/>
          <a:p>
            <a:fld id="{5F38091C-FB34-446E-A4C9-3CCFC85E7F73}" type="slidenum">
              <a:rPr lang="tr-TR" smtClean="0"/>
              <a:t>9</a:t>
            </a:fld>
            <a:endParaRPr lang="tr-TR"/>
          </a:p>
        </p:txBody>
      </p:sp>
    </p:spTree>
    <p:extLst>
      <p:ext uri="{BB962C8B-B14F-4D97-AF65-F5344CB8AC3E}">
        <p14:creationId xmlns:p14="http://schemas.microsoft.com/office/powerpoint/2010/main" val="2346978443"/>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113</TotalTime>
  <Words>3055</Words>
  <Application>Microsoft Office PowerPoint</Application>
  <PresentationFormat>Geniş ekran</PresentationFormat>
  <Paragraphs>733</Paragraphs>
  <Slides>61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61</vt:i4>
      </vt:variant>
    </vt:vector>
  </HeadingPairs>
  <TitlesOfParts>
    <vt:vector size="69" baseType="lpstr">
      <vt:lpstr>Arial</vt:lpstr>
      <vt:lpstr>Calibri</vt:lpstr>
      <vt:lpstr>Century Gothic</vt:lpstr>
      <vt:lpstr>Courier New</vt:lpstr>
      <vt:lpstr>Symbol</vt:lpstr>
      <vt:lpstr>Times New Roman</vt:lpstr>
      <vt:lpstr>Wingdings 3</vt:lpstr>
      <vt:lpstr>Dilim</vt:lpstr>
      <vt:lpstr>MOTORLU ARAÇLAR VE ULAŞTIRMA TEKNOLOJİLERİ BÖLÜMÜ  VE  OTOMOTİV TEKNOLOJİSİ PROGRAMI</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Lenovo</dc:creator>
  <cp:lastModifiedBy>Emin Taner ELMAS</cp:lastModifiedBy>
  <cp:revision>16</cp:revision>
  <dcterms:created xsi:type="dcterms:W3CDTF">2022-05-18T12:28:35Z</dcterms:created>
  <dcterms:modified xsi:type="dcterms:W3CDTF">2024-11-22T19:10:56Z</dcterms:modified>
</cp:coreProperties>
</file>